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0.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1.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1" r:id="rId3"/>
    <p:sldMasterId id="2147483695" r:id="rId4"/>
    <p:sldMasterId id="2147483707" r:id="rId5"/>
    <p:sldMasterId id="2147483721" r:id="rId6"/>
    <p:sldMasterId id="2147483723" r:id="rId7"/>
    <p:sldMasterId id="2147483734" r:id="rId8"/>
    <p:sldMasterId id="2147483738" r:id="rId9"/>
    <p:sldMasterId id="2147483750" r:id="rId10"/>
    <p:sldMasterId id="2147483762" r:id="rId11"/>
    <p:sldMasterId id="2147483779" r:id="rId12"/>
    <p:sldMasterId id="2147483796" r:id="rId13"/>
    <p:sldMasterId id="2147483813" r:id="rId14"/>
    <p:sldMasterId id="2147483830" r:id="rId15"/>
    <p:sldMasterId id="2147483847" r:id="rId16"/>
  </p:sldMasterIdLst>
  <p:notesMasterIdLst>
    <p:notesMasterId r:id="rId41"/>
  </p:notesMasterIdLst>
  <p:sldIdLst>
    <p:sldId id="257" r:id="rId17"/>
    <p:sldId id="367" r:id="rId18"/>
    <p:sldId id="275" r:id="rId19"/>
    <p:sldId id="267" r:id="rId20"/>
    <p:sldId id="277" r:id="rId21"/>
    <p:sldId id="294" r:id="rId22"/>
    <p:sldId id="313" r:id="rId23"/>
    <p:sldId id="513" r:id="rId24"/>
    <p:sldId id="370" r:id="rId25"/>
    <p:sldId id="259" r:id="rId26"/>
    <p:sldId id="369" r:id="rId27"/>
    <p:sldId id="371" r:id="rId28"/>
    <p:sldId id="514" r:id="rId29"/>
    <p:sldId id="372" r:id="rId30"/>
    <p:sldId id="511" r:id="rId31"/>
    <p:sldId id="289" r:id="rId32"/>
    <p:sldId id="261" r:id="rId33"/>
    <p:sldId id="317" r:id="rId34"/>
    <p:sldId id="512" r:id="rId35"/>
    <p:sldId id="258" r:id="rId36"/>
    <p:sldId id="265" r:id="rId37"/>
    <p:sldId id="264" r:id="rId38"/>
    <p:sldId id="266" r:id="rId39"/>
    <p:sldId id="34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20" Type="http://schemas.openxmlformats.org/officeDocument/2006/relationships/slide" Target="slides/slide4.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A238F4-5B8A-4DD6-A923-06E2CDC4DFB1}" type="datetimeFigureOut">
              <a:rPr lang="en-US" smtClean="0"/>
              <a:t>12/26/2021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EF3D62-5CA3-4AA5-A388-638F61997059}" type="slidenum">
              <a:rPr lang="en-US" smtClean="0"/>
              <a:t>‹#›</a:t>
            </a:fld>
            <a:endParaRPr lang="en-US"/>
          </a:p>
        </p:txBody>
      </p:sp>
    </p:spTree>
    <p:extLst>
      <p:ext uri="{BB962C8B-B14F-4D97-AF65-F5344CB8AC3E}">
        <p14:creationId xmlns:p14="http://schemas.microsoft.com/office/powerpoint/2010/main" val="1799905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2516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BBBB-45B5-4101-A992-BD8B4C2491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97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4195B-CD9F-49A7-8E0B-35718456275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52022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2588463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19EF3D62-5CA3-4AA5-A388-638F61997059}" type="slidenum">
              <a:rPr lang="en-US" smtClean="0"/>
              <a:t>5</a:t>
            </a:fld>
            <a:endParaRPr lang="en-US"/>
          </a:p>
        </p:txBody>
      </p:sp>
    </p:spTree>
    <p:extLst>
      <p:ext uri="{BB962C8B-B14F-4D97-AF65-F5344CB8AC3E}">
        <p14:creationId xmlns:p14="http://schemas.microsoft.com/office/powerpoint/2010/main" val="3158635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19EF3D62-5CA3-4AA5-A388-638F61997059}" type="slidenum">
              <a:rPr lang="en-US" smtClean="0"/>
              <a:t>6</a:t>
            </a:fld>
            <a:endParaRPr lang="en-US"/>
          </a:p>
        </p:txBody>
      </p:sp>
    </p:spTree>
    <p:extLst>
      <p:ext uri="{BB962C8B-B14F-4D97-AF65-F5344CB8AC3E}">
        <p14:creationId xmlns:p14="http://schemas.microsoft.com/office/powerpoint/2010/main" val="3253203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3446100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2082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19EF3D62-5CA3-4AA5-A388-638F61997059}" type="slidenum">
              <a:rPr lang="en-US" smtClean="0"/>
              <a:t>12</a:t>
            </a:fld>
            <a:endParaRPr lang="en-US"/>
          </a:p>
        </p:txBody>
      </p:sp>
    </p:spTree>
    <p:extLst>
      <p:ext uri="{BB962C8B-B14F-4D97-AF65-F5344CB8AC3E}">
        <p14:creationId xmlns:p14="http://schemas.microsoft.com/office/powerpoint/2010/main" val="1033590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50245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04201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0" y="0"/>
            <a:ext cx="12189258" cy="6866215"/>
          </a:xfrm>
          <a:prstGeom prst="rect">
            <a:avLst/>
          </a:prstGeom>
        </p:spPr>
      </p:pic>
    </p:spTree>
    <p:extLst>
      <p:ext uri="{BB962C8B-B14F-4D97-AF65-F5344CB8AC3E}">
        <p14:creationId xmlns:p14="http://schemas.microsoft.com/office/powerpoint/2010/main" val="1698104887"/>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84960B-8EB7-408F-BA3A-97CC01F7057A}"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6322657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438030"/>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3" y="352960"/>
            <a:ext cx="2519244" cy="1891371"/>
            <a:chOff x="3620184" y="264720"/>
            <a:chExt cx="188943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815642" cy="500089"/>
            </a:xfrm>
            <a:prstGeom prst="rect">
              <a:avLst/>
            </a:prstGeom>
            <a:noFill/>
          </p:spPr>
          <p:txBody>
            <a:bodyPr wrap="none" rtlCol="0">
              <a:spAutoFit/>
            </a:bodyPr>
            <a:lstStyle/>
            <a:p>
              <a:r>
                <a:rPr lang="en-US" sz="3733" dirty="0">
                  <a:solidFill>
                    <a:srgbClr val="438030"/>
                  </a:solidFill>
                  <a:latin typeface="UTM Cookies" panose="02040603050506020204" pitchFamily="18" charset="0"/>
                </a:rPr>
                <a:t>CHỦ</a:t>
              </a:r>
              <a:r>
                <a:rPr lang="en-US" sz="3733" baseline="0" dirty="0">
                  <a:solidFill>
                    <a:srgbClr val="438030"/>
                  </a:solidFill>
                  <a:latin typeface="UTM Cookies" panose="02040603050506020204" pitchFamily="18" charset="0"/>
                </a:rPr>
                <a:t> ĐỀ 4</a:t>
              </a:r>
              <a:endParaRPr lang="en-US" sz="3733" dirty="0">
                <a:solidFill>
                  <a:srgbClr val="438030"/>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384595" y="888872"/>
            <a:ext cx="4359812" cy="2800960"/>
          </a:xfrm>
          <a:prstGeom prst="rect">
            <a:avLst/>
          </a:prstGeom>
          <a:noFill/>
        </p:spPr>
        <p:txBody>
          <a:bodyPr wrap="square" rtlCol="0">
            <a:spAutoFit/>
          </a:bodyPr>
          <a:lstStyle/>
          <a:p>
            <a:pPr algn="ctr"/>
            <a:r>
              <a:rPr lang="en-US" sz="5867" dirty="0">
                <a:ln w="28575" cmpd="thickThin">
                  <a:solidFill>
                    <a:srgbClr val="438030"/>
                  </a:solidFill>
                </a:ln>
                <a:solidFill>
                  <a:schemeClr val="bg1"/>
                </a:solidFill>
                <a:latin typeface="UTM Cookies" panose="02040603050506020204" pitchFamily="18" charset="0"/>
              </a:rPr>
              <a:t>TỰ</a:t>
            </a:r>
            <a:r>
              <a:rPr lang="en-US" sz="5867" baseline="0" dirty="0">
                <a:ln w="28575" cmpd="thickThin">
                  <a:solidFill>
                    <a:srgbClr val="438030"/>
                  </a:solidFill>
                </a:ln>
                <a:solidFill>
                  <a:schemeClr val="bg1"/>
                </a:solidFill>
                <a:latin typeface="UTM Cookies" panose="02040603050506020204" pitchFamily="18" charset="0"/>
              </a:rPr>
              <a:t> PHỤC VỤ BẢN THÂN</a:t>
            </a:r>
            <a:endParaRPr lang="en-US" sz="5867" dirty="0">
              <a:ln w="28575" cmpd="thickThin">
                <a:solidFill>
                  <a:srgbClr val="43803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140625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8169414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8F0C7"/>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CD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92D050"/>
              </a:solidFill>
            </a:endParaRPr>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BDD6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438030"/>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3" y="352960"/>
            <a:ext cx="2519244" cy="1891371"/>
            <a:chOff x="3620184" y="264720"/>
            <a:chExt cx="188943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3F7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815642" cy="500089"/>
            </a:xfrm>
            <a:prstGeom prst="rect">
              <a:avLst/>
            </a:prstGeom>
            <a:noFill/>
          </p:spPr>
          <p:txBody>
            <a:bodyPr wrap="none" rtlCol="0">
              <a:spAutoFit/>
            </a:bodyPr>
            <a:lstStyle/>
            <a:p>
              <a:r>
                <a:rPr lang="en-US" sz="3733" dirty="0">
                  <a:ln>
                    <a:solidFill>
                      <a:srgbClr val="438030"/>
                    </a:solidFill>
                  </a:ln>
                  <a:solidFill>
                    <a:srgbClr val="92D050"/>
                  </a:solidFill>
                  <a:latin typeface="UTM Cookies" panose="02040603050506020204" pitchFamily="18" charset="0"/>
                </a:rPr>
                <a:t>CHỦ</a:t>
              </a:r>
              <a:r>
                <a:rPr lang="en-US" sz="3733" baseline="0" dirty="0">
                  <a:ln>
                    <a:solidFill>
                      <a:srgbClr val="438030"/>
                    </a:solidFill>
                  </a:ln>
                  <a:solidFill>
                    <a:srgbClr val="92D050"/>
                  </a:solidFill>
                  <a:latin typeface="UTM Cookies" panose="02040603050506020204" pitchFamily="18" charset="0"/>
                </a:rPr>
                <a:t> ĐỀ 5</a:t>
              </a:r>
              <a:endParaRPr lang="en-US" sz="3733" dirty="0">
                <a:ln>
                  <a:solidFill>
                    <a:srgbClr val="438030"/>
                  </a:solidFill>
                </a:ln>
                <a:solidFill>
                  <a:srgbClr val="92D050"/>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6997555" y="946928"/>
            <a:ext cx="4943060" cy="2800960"/>
          </a:xfrm>
          <a:prstGeom prst="rect">
            <a:avLst/>
          </a:prstGeom>
          <a:noFill/>
        </p:spPr>
        <p:txBody>
          <a:bodyPr wrap="square" rtlCol="0">
            <a:spAutoFit/>
          </a:bodyPr>
          <a:lstStyle/>
          <a:p>
            <a:pPr algn="ctr"/>
            <a:r>
              <a:rPr lang="en-US" sz="5867" dirty="0">
                <a:ln w="28575" cmpd="thickThin">
                  <a:solidFill>
                    <a:srgbClr val="438030"/>
                  </a:solidFill>
                </a:ln>
                <a:solidFill>
                  <a:schemeClr val="bg1"/>
                </a:solidFill>
                <a:latin typeface="UTM Cookies" panose="02040603050506020204" pitchFamily="18" charset="0"/>
              </a:rPr>
              <a:t>GIA ĐÌNH</a:t>
            </a:r>
            <a:r>
              <a:rPr lang="en-US" sz="5867" baseline="0" dirty="0">
                <a:ln w="28575" cmpd="thickThin">
                  <a:solidFill>
                    <a:srgbClr val="438030"/>
                  </a:solidFill>
                </a:ln>
                <a:solidFill>
                  <a:schemeClr val="bg1"/>
                </a:solidFill>
                <a:latin typeface="UTM Cookies" panose="02040603050506020204" pitchFamily="18" charset="0"/>
              </a:rPr>
              <a:t> THÂN THƯƠNG</a:t>
            </a:r>
            <a:endParaRPr lang="en-US" sz="5867" dirty="0">
              <a:ln w="28575" cmpd="thickThin">
                <a:solidFill>
                  <a:srgbClr val="43803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113643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8F0C7"/>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BDD64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624947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6">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5">
                <a:lumMod val="60000"/>
                <a:lumOff val="40000"/>
              </a:schemeClr>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chemeClr val="accent5">
                    <a:lumMod val="75000"/>
                  </a:schemeClr>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3" y="352960"/>
            <a:ext cx="2519244" cy="1891371"/>
            <a:chOff x="3620184" y="264720"/>
            <a:chExt cx="188943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815642" cy="500089"/>
            </a:xfrm>
            <a:prstGeom prst="rect">
              <a:avLst/>
            </a:prstGeom>
            <a:noFill/>
          </p:spPr>
          <p:txBody>
            <a:bodyPr wrap="none" rtlCol="0">
              <a:spAutoFit/>
            </a:bodyPr>
            <a:lstStyle/>
            <a:p>
              <a:r>
                <a:rPr lang="en-US" sz="3733" dirty="0">
                  <a:solidFill>
                    <a:schemeClr val="accent6">
                      <a:lumMod val="50000"/>
                    </a:schemeClr>
                  </a:solidFill>
                  <a:latin typeface="UTM Cookies" panose="02040603050506020204" pitchFamily="18" charset="0"/>
                </a:rPr>
                <a:t>CHỦ</a:t>
              </a:r>
              <a:r>
                <a:rPr lang="en-US" sz="3733" baseline="0" dirty="0">
                  <a:solidFill>
                    <a:schemeClr val="accent6">
                      <a:lumMod val="50000"/>
                    </a:schemeClr>
                  </a:solidFill>
                  <a:latin typeface="UTM Cookies" panose="02040603050506020204" pitchFamily="18" charset="0"/>
                </a:rPr>
                <a:t> ĐỀ 6</a:t>
              </a:r>
              <a:endParaRPr lang="en-US" sz="3733" dirty="0">
                <a:solidFill>
                  <a:schemeClr val="accent6">
                    <a:lumMod val="50000"/>
                  </a:schemeClr>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445011" y="735308"/>
            <a:ext cx="4359812" cy="3375026"/>
          </a:xfrm>
          <a:prstGeom prst="rect">
            <a:avLst/>
          </a:prstGeom>
          <a:noFill/>
        </p:spPr>
        <p:txBody>
          <a:bodyPr wrap="square" rtlCol="0">
            <a:spAutoFit/>
          </a:bodyPr>
          <a:lstStyle/>
          <a:p>
            <a:pPr algn="ctr"/>
            <a:r>
              <a:rPr lang="en-US" sz="5333" dirty="0">
                <a:ln w="28575" cmpd="thickThin">
                  <a:solidFill>
                    <a:srgbClr val="0070C0"/>
                  </a:solidFill>
                </a:ln>
                <a:solidFill>
                  <a:schemeClr val="bg1"/>
                </a:solidFill>
                <a:latin typeface="UTM Cookies" panose="02040603050506020204" pitchFamily="18" charset="0"/>
              </a:rPr>
              <a:t>TỰ</a:t>
            </a:r>
            <a:r>
              <a:rPr lang="en-US" sz="5333" baseline="0" dirty="0">
                <a:ln w="28575" cmpd="thickThin">
                  <a:solidFill>
                    <a:srgbClr val="0070C0"/>
                  </a:solidFill>
                </a:ln>
                <a:solidFill>
                  <a:schemeClr val="bg1"/>
                </a:solidFill>
                <a:latin typeface="UTM Cookies" panose="02040603050506020204" pitchFamily="18" charset="0"/>
              </a:rPr>
              <a:t> CHĂM SÓC VÀ BẢO VỆ BẢN THÂN</a:t>
            </a:r>
            <a:endParaRPr lang="en-US" sz="5333" dirty="0">
              <a:ln w="28575" cmpd="thickThin">
                <a:solidFill>
                  <a:srgbClr val="0070C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413217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chemeClr val="accent6">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335573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AD5E6"/>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A165AB"/>
              </a:solidFill>
            </a:endParaRPr>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BA8CBA"/>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3" y="352960"/>
            <a:ext cx="2519244" cy="1891371"/>
            <a:chOff x="3620184" y="264720"/>
            <a:chExt cx="188943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815642" cy="500089"/>
            </a:xfrm>
            <a:prstGeom prst="rect">
              <a:avLst/>
            </a:prstGeom>
            <a:noFill/>
          </p:spPr>
          <p:txBody>
            <a:bodyPr wrap="none" rtlCol="0">
              <a:spAutoFit/>
            </a:bodyPr>
            <a:lstStyle/>
            <a:p>
              <a:r>
                <a:rPr lang="en-US" sz="3733" dirty="0">
                  <a:ln>
                    <a:solidFill>
                      <a:srgbClr val="A165AB"/>
                    </a:solidFill>
                  </a:ln>
                  <a:solidFill>
                    <a:srgbClr val="BA8CBA"/>
                  </a:solidFill>
                  <a:latin typeface="UTM Cookies" panose="02040603050506020204" pitchFamily="18" charset="0"/>
                </a:rPr>
                <a:t>CHỦ</a:t>
              </a:r>
              <a:r>
                <a:rPr lang="en-US" sz="3733" baseline="0" dirty="0">
                  <a:ln>
                    <a:solidFill>
                      <a:srgbClr val="A165AB"/>
                    </a:solidFill>
                  </a:ln>
                  <a:solidFill>
                    <a:srgbClr val="BA8CBA"/>
                  </a:solidFill>
                  <a:latin typeface="UTM Cookies" panose="02040603050506020204" pitchFamily="18" charset="0"/>
                </a:rPr>
                <a:t> ĐỀ 8</a:t>
              </a:r>
              <a:endParaRPr lang="en-US" sz="3733"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445011" y="735307"/>
            <a:ext cx="4359812" cy="3046988"/>
          </a:xfrm>
          <a:prstGeom prst="rect">
            <a:avLst/>
          </a:prstGeom>
          <a:noFill/>
        </p:spPr>
        <p:txBody>
          <a:bodyPr wrap="square" rtlCol="0">
            <a:spAutoFit/>
          </a:bodyPr>
          <a:lstStyle/>
          <a:p>
            <a:pPr algn="ctr"/>
            <a:r>
              <a:rPr lang="en-US" sz="6400" dirty="0">
                <a:ln w="9525" cmpd="thickThin">
                  <a:solidFill>
                    <a:srgbClr val="7030A0"/>
                  </a:solidFill>
                </a:ln>
                <a:solidFill>
                  <a:srgbClr val="FFC000"/>
                </a:solidFill>
                <a:latin typeface="UTM Cookies" panose="02040603050506020204" pitchFamily="18" charset="0"/>
              </a:rPr>
              <a:t>CHIA SẺ</a:t>
            </a:r>
            <a:r>
              <a:rPr lang="en-US" sz="6400" baseline="0" dirty="0">
                <a:ln w="9525" cmpd="thickThin">
                  <a:solidFill>
                    <a:srgbClr val="7030A0"/>
                  </a:solidFill>
                </a:ln>
                <a:solidFill>
                  <a:srgbClr val="FFC000"/>
                </a:solidFill>
                <a:latin typeface="UTM Cookies" panose="02040603050506020204" pitchFamily="18" charset="0"/>
              </a:rPr>
              <a:t> CỘNG ĐỒNG</a:t>
            </a:r>
            <a:endParaRPr lang="en-US" sz="6400"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214228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AD5E6"/>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A165A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6347988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5E1EE"/>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bg2">
              <a:lumMod val="60000"/>
              <a:lumOff val="4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C98C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A165AB"/>
              </a:solidFill>
            </a:endParaRPr>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AC98C9"/>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3" y="352960"/>
            <a:ext cx="2519244" cy="1891371"/>
            <a:chOff x="3620184" y="264720"/>
            <a:chExt cx="188943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815642" cy="500089"/>
            </a:xfrm>
            <a:prstGeom prst="rect">
              <a:avLst/>
            </a:prstGeom>
            <a:noFill/>
          </p:spPr>
          <p:txBody>
            <a:bodyPr wrap="none" rtlCol="0">
              <a:spAutoFit/>
            </a:bodyPr>
            <a:lstStyle/>
            <a:p>
              <a:r>
                <a:rPr lang="en-US" sz="3733" dirty="0">
                  <a:ln>
                    <a:solidFill>
                      <a:srgbClr val="A165AB"/>
                    </a:solidFill>
                  </a:ln>
                  <a:solidFill>
                    <a:srgbClr val="BA8CBA"/>
                  </a:solidFill>
                  <a:latin typeface="UTM Cookies" panose="02040603050506020204" pitchFamily="18" charset="0"/>
                </a:rPr>
                <a:t>CHỦ</a:t>
              </a:r>
              <a:r>
                <a:rPr lang="en-US" sz="3733" baseline="0" dirty="0">
                  <a:ln>
                    <a:solidFill>
                      <a:srgbClr val="A165AB"/>
                    </a:solidFill>
                  </a:ln>
                  <a:solidFill>
                    <a:srgbClr val="BA8CBA"/>
                  </a:solidFill>
                  <a:latin typeface="UTM Cookies" panose="02040603050506020204" pitchFamily="18" charset="0"/>
                </a:rPr>
                <a:t> ĐỀ 9</a:t>
              </a:r>
              <a:endParaRPr lang="en-US" sz="3733"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445011" y="735307"/>
            <a:ext cx="4359812" cy="2800960"/>
          </a:xfrm>
          <a:prstGeom prst="rect">
            <a:avLst/>
          </a:prstGeom>
          <a:noFill/>
        </p:spPr>
        <p:txBody>
          <a:bodyPr wrap="square" rtlCol="0">
            <a:spAutoFit/>
          </a:bodyPr>
          <a:lstStyle/>
          <a:p>
            <a:pPr algn="ctr"/>
            <a:r>
              <a:rPr lang="en-US" sz="5867" dirty="0">
                <a:ln w="9525" cmpd="thickThin">
                  <a:solidFill>
                    <a:srgbClr val="7030A0"/>
                  </a:solidFill>
                </a:ln>
                <a:solidFill>
                  <a:srgbClr val="FFC000"/>
                </a:solidFill>
                <a:latin typeface="UTM Cookies" panose="02040603050506020204" pitchFamily="18" charset="0"/>
              </a:rPr>
              <a:t>MÔI</a:t>
            </a:r>
            <a:r>
              <a:rPr lang="en-US" sz="5867" baseline="0" dirty="0">
                <a:ln w="9525" cmpd="thickThin">
                  <a:solidFill>
                    <a:srgbClr val="7030A0"/>
                  </a:solidFill>
                </a:ln>
                <a:solidFill>
                  <a:srgbClr val="FFC000"/>
                </a:solidFill>
                <a:latin typeface="UTM Cookies" panose="02040603050506020204" pitchFamily="18" charset="0"/>
              </a:rPr>
              <a:t> TRƯỜNG QUANH EM</a:t>
            </a:r>
            <a:endParaRPr lang="en-US" sz="5867"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327264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5E1EE"/>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AC98C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2704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84960B-8EB7-408F-BA3A-97CC01F7057A}" type="datetimeFigureOut">
              <a:rPr lang="en-US" smtClean="0"/>
              <a:t>12/26/2021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9289995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15925900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
        <p:cNvGrpSpPr/>
        <p:nvPr/>
      </p:nvGrpSpPr>
      <p:grpSpPr>
        <a:xfrm>
          <a:off x="0" y="0"/>
          <a:ext cx="0" cy="0"/>
          <a:chOff x="0" y="0"/>
          <a:chExt cx="0" cy="0"/>
        </a:xfrm>
      </p:grpSpPr>
      <p:grpSp>
        <p:nvGrpSpPr>
          <p:cNvPr id="56" name="Google Shape;56;p9"/>
          <p:cNvGrpSpPr/>
          <p:nvPr/>
        </p:nvGrpSpPr>
        <p:grpSpPr>
          <a:xfrm rot="10800000">
            <a:off x="-5" y="-8667"/>
            <a:ext cx="6553591" cy="68752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9"/>
          <p:cNvSpPr txBox="1">
            <a:spLocks noGrp="1"/>
          </p:cNvSpPr>
          <p:nvPr>
            <p:ph type="title"/>
          </p:nvPr>
        </p:nvSpPr>
        <p:spPr>
          <a:xfrm>
            <a:off x="950800" y="1644233"/>
            <a:ext cx="420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0" name="Google Shape;60;p9"/>
          <p:cNvSpPr txBox="1">
            <a:spLocks noGrp="1"/>
          </p:cNvSpPr>
          <p:nvPr>
            <p:ph type="subTitle" idx="1"/>
          </p:nvPr>
        </p:nvSpPr>
        <p:spPr>
          <a:xfrm>
            <a:off x="950800" y="3737433"/>
            <a:ext cx="4200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1" name="Google Shape;61;p9"/>
          <p:cNvSpPr txBox="1">
            <a:spLocks noGrp="1"/>
          </p:cNvSpPr>
          <p:nvPr>
            <p:ph type="body" idx="2"/>
          </p:nvPr>
        </p:nvSpPr>
        <p:spPr>
          <a:xfrm>
            <a:off x="6586000" y="965433"/>
            <a:ext cx="4655200" cy="49268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62" name="Google Shape;62;p9"/>
          <p:cNvSpPr/>
          <p:nvPr/>
        </p:nvSpPr>
        <p:spPr>
          <a:xfrm rot="10800000" flipH="1">
            <a:off x="10448767" y="-8"/>
            <a:ext cx="1743196" cy="91780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78906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chemeClr val="accent1"/>
        </a:solidFill>
        <a:effectLst/>
      </p:bgPr>
    </p:bg>
    <p:spTree>
      <p:nvGrpSpPr>
        <p:cNvPr id="1" name="Shape 74"/>
        <p:cNvGrpSpPr/>
        <p:nvPr/>
      </p:nvGrpSpPr>
      <p:grpSpPr>
        <a:xfrm>
          <a:off x="0" y="0"/>
          <a:ext cx="0" cy="0"/>
          <a:chOff x="0" y="0"/>
          <a:chExt cx="0" cy="0"/>
        </a:xfrm>
      </p:grpSpPr>
      <p:sp>
        <p:nvSpPr>
          <p:cNvPr id="2" name="Rounded Rectangle 1"/>
          <p:cNvSpPr/>
          <p:nvPr userDrawn="1"/>
        </p:nvSpPr>
        <p:spPr>
          <a:xfrm>
            <a:off x="464457" y="154819"/>
            <a:ext cx="11514667" cy="6289524"/>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634113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9E27F"/>
        </a:solidFill>
        <a:effectLst/>
      </p:bgPr>
    </p:bg>
    <p:spTree>
      <p:nvGrpSpPr>
        <p:cNvPr id="1" name="Shape 74"/>
        <p:cNvGrpSpPr/>
        <p:nvPr/>
      </p:nvGrpSpPr>
      <p:grpSpPr>
        <a:xfrm>
          <a:off x="0" y="0"/>
          <a:ext cx="0" cy="0"/>
          <a:chOff x="0" y="0"/>
          <a:chExt cx="0" cy="0"/>
        </a:xfrm>
      </p:grpSpPr>
      <p:sp>
        <p:nvSpPr>
          <p:cNvPr id="2"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 name="Google Shape;267;p25"/>
          <p:cNvGrpSpPr/>
          <p:nvPr userDrawn="1"/>
        </p:nvGrpSpPr>
        <p:grpSpPr>
          <a:xfrm rot="1093143">
            <a:off x="10246481" y="4803394"/>
            <a:ext cx="1300688" cy="1248865"/>
            <a:chOff x="3885600" y="2960625"/>
            <a:chExt cx="470600" cy="451850"/>
          </a:xfrm>
        </p:grpSpPr>
        <p:sp>
          <p:nvSpPr>
            <p:cNvPr id="4"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3;p2"/>
          <p:cNvGrpSpPr/>
          <p:nvPr userDrawn="1"/>
        </p:nvGrpSpPr>
        <p:grpSpPr>
          <a:xfrm rot="10800000" flipH="1">
            <a:off x="0" y="2217317"/>
            <a:ext cx="13566696" cy="4640683"/>
            <a:chOff x="1367050" y="3059225"/>
            <a:chExt cx="1407100" cy="848450"/>
          </a:xfrm>
        </p:grpSpPr>
        <p:sp>
          <p:nvSpPr>
            <p:cNvPr id="13"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6"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7" name="TextBox 16"/>
          <p:cNvSpPr txBox="1"/>
          <p:nvPr userDrawn="1"/>
        </p:nvSpPr>
        <p:spPr>
          <a:xfrm>
            <a:off x="9230468" y="6502400"/>
            <a:ext cx="2140085" cy="256545"/>
          </a:xfrm>
          <a:prstGeom prst="rect">
            <a:avLst/>
          </a:prstGeom>
          <a:noFill/>
        </p:spPr>
        <p:txBody>
          <a:bodyPr wrap="square" rtlCol="0">
            <a:spAutoFit/>
          </a:bodyPr>
          <a:lstStyle/>
          <a:p>
            <a:r>
              <a:rPr lang="en-US" sz="1067" dirty="0">
                <a:solidFill>
                  <a:srgbClr val="F37022"/>
                </a:solidFill>
              </a:rPr>
              <a:t>FeistyForwarders_0968120672</a:t>
            </a:r>
          </a:p>
        </p:txBody>
      </p:sp>
      <p:sp>
        <p:nvSpPr>
          <p:cNvPr id="18"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 name="Google Shape;246;p25"/>
          <p:cNvGrpSpPr/>
          <p:nvPr userDrawn="1"/>
        </p:nvGrpSpPr>
        <p:grpSpPr>
          <a:xfrm>
            <a:off x="11238689" y="3071620"/>
            <a:ext cx="685727" cy="632509"/>
            <a:chOff x="712875" y="2205450"/>
            <a:chExt cx="233675" cy="215550"/>
          </a:xfrm>
        </p:grpSpPr>
        <p:sp>
          <p:nvSpPr>
            <p:cNvPr id="20"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 name="Google Shape;252;p25"/>
          <p:cNvGrpSpPr/>
          <p:nvPr userDrawn="1"/>
        </p:nvGrpSpPr>
        <p:grpSpPr>
          <a:xfrm>
            <a:off x="10173295" y="3438661"/>
            <a:ext cx="985765" cy="909171"/>
            <a:chOff x="751275" y="1814050"/>
            <a:chExt cx="233675" cy="215525"/>
          </a:xfrm>
        </p:grpSpPr>
        <p:sp>
          <p:nvSpPr>
            <p:cNvPr id="26"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 name="Group 31"/>
          <p:cNvGrpSpPr/>
          <p:nvPr userDrawn="1"/>
        </p:nvGrpSpPr>
        <p:grpSpPr>
          <a:xfrm>
            <a:off x="4826911" y="352960"/>
            <a:ext cx="2368150" cy="1891371"/>
            <a:chOff x="3620184" y="264720"/>
            <a:chExt cx="1776113" cy="1418528"/>
          </a:xfrm>
        </p:grpSpPr>
        <p:sp>
          <p:nvSpPr>
            <p:cNvPr id="33"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chemeClr val="accent6">
                  <a:lumMod val="40000"/>
                  <a:lumOff val="60000"/>
                </a:schemeClr>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TextBox 34"/>
            <p:cNvSpPr txBox="1"/>
            <p:nvPr userDrawn="1"/>
          </p:nvSpPr>
          <p:spPr>
            <a:xfrm>
              <a:off x="3693975" y="710267"/>
              <a:ext cx="1529506" cy="500089"/>
            </a:xfrm>
            <a:prstGeom prst="rect">
              <a:avLst/>
            </a:prstGeom>
            <a:noFill/>
          </p:spPr>
          <p:txBody>
            <a:bodyPr wrap="none" rtlCol="0">
              <a:spAutoFit/>
            </a:bodyPr>
            <a:lstStyle/>
            <a:p>
              <a:r>
                <a:rPr lang="en-US" sz="3733" dirty="0">
                  <a:solidFill>
                    <a:srgbClr val="F37022"/>
                  </a:solidFill>
                  <a:latin typeface="UTM Cookies" panose="02040603050506020204" pitchFamily="18" charset="0"/>
                </a:rPr>
                <a:t>CHỦ</a:t>
              </a:r>
              <a:r>
                <a:rPr lang="en-US" sz="3733" baseline="0" dirty="0">
                  <a:solidFill>
                    <a:srgbClr val="F37022"/>
                  </a:solidFill>
                  <a:latin typeface="UTM Cookies" panose="02040603050506020204" pitchFamily="18" charset="0"/>
                </a:rPr>
                <a:t> ĐỀ 2</a:t>
              </a:r>
              <a:endParaRPr lang="en-US" sz="3733" dirty="0">
                <a:solidFill>
                  <a:srgbClr val="F37022"/>
                </a:solidFill>
                <a:latin typeface="UTM Cookies" panose="02040603050506020204" pitchFamily="18" charset="0"/>
              </a:endParaRPr>
            </a:p>
          </p:txBody>
        </p:sp>
      </p:grpSp>
      <p:sp>
        <p:nvSpPr>
          <p:cNvPr id="36"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 name="Google Shape;201;p25"/>
          <p:cNvGrpSpPr/>
          <p:nvPr userDrawn="1"/>
        </p:nvGrpSpPr>
        <p:grpSpPr>
          <a:xfrm rot="186006">
            <a:off x="5284530" y="1661731"/>
            <a:ext cx="668199" cy="1350400"/>
            <a:chOff x="656025" y="2751350"/>
            <a:chExt cx="311375" cy="629275"/>
          </a:xfrm>
        </p:grpSpPr>
        <p:sp>
          <p:nvSpPr>
            <p:cNvPr id="38"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6919714" y="1710357"/>
            <a:ext cx="5136561" cy="995209"/>
          </a:xfrm>
          <a:prstGeom prst="rect">
            <a:avLst/>
          </a:prstGeom>
          <a:noFill/>
        </p:spPr>
        <p:txBody>
          <a:bodyPr wrap="square" rtlCol="0">
            <a:spAutoFit/>
          </a:bodyPr>
          <a:lstStyle/>
          <a:p>
            <a:r>
              <a:rPr lang="en-US" sz="5867" dirty="0">
                <a:ln w="28575" cmpd="thickThin">
                  <a:solidFill>
                    <a:schemeClr val="accent2">
                      <a:lumMod val="50000"/>
                    </a:schemeClr>
                  </a:solidFill>
                </a:ln>
                <a:solidFill>
                  <a:schemeClr val="bg1"/>
                </a:solidFill>
                <a:latin typeface="UTM Cookies" panose="02040603050506020204" pitchFamily="18" charset="0"/>
              </a:rPr>
              <a:t>RÈN</a:t>
            </a:r>
            <a:r>
              <a:rPr lang="en-US" sz="5867" baseline="0" dirty="0">
                <a:ln w="28575" cmpd="thickThin">
                  <a:solidFill>
                    <a:schemeClr val="accent2">
                      <a:lumMod val="50000"/>
                    </a:schemeClr>
                  </a:solidFill>
                </a:ln>
                <a:solidFill>
                  <a:schemeClr val="bg1"/>
                </a:solidFill>
                <a:latin typeface="UTM Cookies" panose="02040603050506020204" pitchFamily="18" charset="0"/>
              </a:rPr>
              <a:t> NẾP SỐNG</a:t>
            </a:r>
            <a:endParaRPr lang="en-US" sz="5867" dirty="0">
              <a:ln w="28575" cmpd="thickThin">
                <a:solidFill>
                  <a:schemeClr val="accent2">
                    <a:lumMod val="50000"/>
                  </a:schemeClr>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308504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9E27F"/>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867149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EF8B0"/>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6881473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438030"/>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solidFill>
                    <a:srgbClr val="438030"/>
                  </a:solidFill>
                  <a:latin typeface="UTM Cookies" panose="02040603050506020204" pitchFamily="18" charset="0"/>
                </a:rPr>
                <a:t>CHỦ</a:t>
              </a:r>
              <a:r>
                <a:rPr lang="en-US" sz="3733" baseline="0" dirty="0">
                  <a:solidFill>
                    <a:srgbClr val="438030"/>
                  </a:solidFill>
                  <a:latin typeface="UTM Cookies" panose="02040603050506020204" pitchFamily="18" charset="0"/>
                </a:rPr>
                <a:t> ĐỀ 4</a:t>
              </a:r>
              <a:endParaRPr lang="en-US" sz="3733" dirty="0">
                <a:solidFill>
                  <a:srgbClr val="438030"/>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384595" y="888872"/>
            <a:ext cx="4359812" cy="1898084"/>
          </a:xfrm>
          <a:prstGeom prst="rect">
            <a:avLst/>
          </a:prstGeom>
          <a:noFill/>
        </p:spPr>
        <p:txBody>
          <a:bodyPr wrap="square" rtlCol="0">
            <a:spAutoFit/>
          </a:bodyPr>
          <a:lstStyle/>
          <a:p>
            <a:pPr algn="ctr"/>
            <a:r>
              <a:rPr lang="en-US" sz="5867" dirty="0">
                <a:ln w="28575" cmpd="thickThin">
                  <a:solidFill>
                    <a:srgbClr val="438030"/>
                  </a:solidFill>
                </a:ln>
                <a:solidFill>
                  <a:schemeClr val="bg1"/>
                </a:solidFill>
                <a:latin typeface="UTM Cookies" panose="02040603050506020204" pitchFamily="18" charset="0"/>
              </a:rPr>
              <a:t>TỰ</a:t>
            </a:r>
            <a:r>
              <a:rPr lang="en-US" sz="5867" baseline="0" dirty="0">
                <a:ln w="28575" cmpd="thickThin">
                  <a:solidFill>
                    <a:srgbClr val="438030"/>
                  </a:solidFill>
                </a:ln>
                <a:solidFill>
                  <a:schemeClr val="bg1"/>
                </a:solidFill>
                <a:latin typeface="UTM Cookies" panose="02040603050506020204" pitchFamily="18" charset="0"/>
              </a:rPr>
              <a:t> PHỤC VỤ BẢN THÂN</a:t>
            </a:r>
            <a:endParaRPr lang="en-US" sz="5867" dirty="0">
              <a:ln w="28575" cmpd="thickThin">
                <a:solidFill>
                  <a:srgbClr val="43803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364149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633633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8F0C7"/>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CD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92D050"/>
              </a:solidFill>
            </a:endParaRPr>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BDD6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438030"/>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3F7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ln>
                    <a:solidFill>
                      <a:srgbClr val="438030"/>
                    </a:solidFill>
                  </a:ln>
                  <a:solidFill>
                    <a:srgbClr val="92D050"/>
                  </a:solidFill>
                  <a:latin typeface="UTM Cookies" panose="02040603050506020204" pitchFamily="18" charset="0"/>
                </a:rPr>
                <a:t>CHỦ</a:t>
              </a:r>
              <a:r>
                <a:rPr lang="en-US" sz="3733" baseline="0" dirty="0">
                  <a:ln>
                    <a:solidFill>
                      <a:srgbClr val="438030"/>
                    </a:solidFill>
                  </a:ln>
                  <a:solidFill>
                    <a:srgbClr val="92D050"/>
                  </a:solidFill>
                  <a:latin typeface="UTM Cookies" panose="02040603050506020204" pitchFamily="18" charset="0"/>
                </a:rPr>
                <a:t> ĐỀ 5</a:t>
              </a:r>
              <a:endParaRPr lang="en-US" sz="3733" dirty="0">
                <a:ln>
                  <a:solidFill>
                    <a:srgbClr val="438030"/>
                  </a:solidFill>
                </a:ln>
                <a:solidFill>
                  <a:srgbClr val="92D050"/>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6997555" y="946928"/>
            <a:ext cx="4943060" cy="1898084"/>
          </a:xfrm>
          <a:prstGeom prst="rect">
            <a:avLst/>
          </a:prstGeom>
          <a:noFill/>
        </p:spPr>
        <p:txBody>
          <a:bodyPr wrap="square" rtlCol="0">
            <a:spAutoFit/>
          </a:bodyPr>
          <a:lstStyle/>
          <a:p>
            <a:pPr algn="ctr"/>
            <a:r>
              <a:rPr lang="en-US" sz="5867" dirty="0">
                <a:ln w="28575" cmpd="thickThin">
                  <a:solidFill>
                    <a:srgbClr val="438030"/>
                  </a:solidFill>
                </a:ln>
                <a:solidFill>
                  <a:schemeClr val="bg1"/>
                </a:solidFill>
                <a:latin typeface="UTM Cookies" panose="02040603050506020204" pitchFamily="18" charset="0"/>
              </a:rPr>
              <a:t>GIA ĐÌNH</a:t>
            </a:r>
            <a:r>
              <a:rPr lang="en-US" sz="5867" baseline="0" dirty="0">
                <a:ln w="28575" cmpd="thickThin">
                  <a:solidFill>
                    <a:srgbClr val="438030"/>
                  </a:solidFill>
                </a:ln>
                <a:solidFill>
                  <a:schemeClr val="bg1"/>
                </a:solidFill>
                <a:latin typeface="UTM Cookies" panose="02040603050506020204" pitchFamily="18" charset="0"/>
              </a:rPr>
              <a:t> THÂN THƯƠNG</a:t>
            </a:r>
            <a:endParaRPr lang="en-US" sz="5867" dirty="0">
              <a:ln w="28575" cmpd="thickThin">
                <a:solidFill>
                  <a:srgbClr val="43803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12102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8F0C7"/>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BDD64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35437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84960B-8EB7-408F-BA3A-97CC01F7057A}" type="datetimeFigureOut">
              <a:rPr lang="en-US" smtClean="0"/>
              <a:t>12/26/2021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0339552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6">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5">
                <a:lumMod val="60000"/>
                <a:lumOff val="40000"/>
              </a:schemeClr>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chemeClr val="accent5">
                    <a:lumMod val="75000"/>
                  </a:schemeClr>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solidFill>
                    <a:schemeClr val="accent6">
                      <a:lumMod val="50000"/>
                    </a:schemeClr>
                  </a:solidFill>
                  <a:latin typeface="UTM Cookies" panose="02040603050506020204" pitchFamily="18" charset="0"/>
                </a:rPr>
                <a:t>CHỦ</a:t>
              </a:r>
              <a:r>
                <a:rPr lang="en-US" sz="3733" baseline="0" dirty="0">
                  <a:solidFill>
                    <a:schemeClr val="accent6">
                      <a:lumMod val="50000"/>
                    </a:schemeClr>
                  </a:solidFill>
                  <a:latin typeface="UTM Cookies" panose="02040603050506020204" pitchFamily="18" charset="0"/>
                </a:rPr>
                <a:t> ĐỀ 6</a:t>
              </a:r>
              <a:endParaRPr lang="en-US" sz="3733" dirty="0">
                <a:solidFill>
                  <a:schemeClr val="accent6">
                    <a:lumMod val="50000"/>
                  </a:schemeClr>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445011" y="735307"/>
            <a:ext cx="4359812" cy="2554354"/>
          </a:xfrm>
          <a:prstGeom prst="rect">
            <a:avLst/>
          </a:prstGeom>
          <a:noFill/>
        </p:spPr>
        <p:txBody>
          <a:bodyPr wrap="square" rtlCol="0">
            <a:spAutoFit/>
          </a:bodyPr>
          <a:lstStyle/>
          <a:p>
            <a:pPr algn="ctr"/>
            <a:r>
              <a:rPr lang="en-US" sz="5333" dirty="0">
                <a:ln w="28575" cmpd="thickThin">
                  <a:solidFill>
                    <a:srgbClr val="0070C0"/>
                  </a:solidFill>
                </a:ln>
                <a:solidFill>
                  <a:schemeClr val="bg1"/>
                </a:solidFill>
                <a:latin typeface="UTM Cookies" panose="02040603050506020204" pitchFamily="18" charset="0"/>
              </a:rPr>
              <a:t>TỰ</a:t>
            </a:r>
            <a:r>
              <a:rPr lang="en-US" sz="5333" baseline="0" dirty="0">
                <a:ln w="28575" cmpd="thickThin">
                  <a:solidFill>
                    <a:srgbClr val="0070C0"/>
                  </a:solidFill>
                </a:ln>
                <a:solidFill>
                  <a:schemeClr val="bg1"/>
                </a:solidFill>
                <a:latin typeface="UTM Cookies" panose="02040603050506020204" pitchFamily="18" charset="0"/>
              </a:rPr>
              <a:t> CHĂM SÓC VÀ BẢO VỆ BẢN THÂN</a:t>
            </a:r>
            <a:endParaRPr lang="en-US" sz="5333" dirty="0">
              <a:ln w="28575" cmpd="thickThin">
                <a:solidFill>
                  <a:srgbClr val="0070C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162592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chemeClr val="accent6">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521654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AD5E6"/>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A165AB"/>
              </a:solidFill>
            </a:endParaRPr>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BA8CBA"/>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ln>
                    <a:solidFill>
                      <a:srgbClr val="A165AB"/>
                    </a:solidFill>
                  </a:ln>
                  <a:solidFill>
                    <a:srgbClr val="BA8CBA"/>
                  </a:solidFill>
                  <a:latin typeface="UTM Cookies" panose="02040603050506020204" pitchFamily="18" charset="0"/>
                </a:rPr>
                <a:t>CHỦ</a:t>
              </a:r>
              <a:r>
                <a:rPr lang="en-US" sz="3733" baseline="0" dirty="0">
                  <a:ln>
                    <a:solidFill>
                      <a:srgbClr val="A165AB"/>
                    </a:solidFill>
                  </a:ln>
                  <a:solidFill>
                    <a:srgbClr val="BA8CBA"/>
                  </a:solidFill>
                  <a:latin typeface="UTM Cookies" panose="02040603050506020204" pitchFamily="18" charset="0"/>
                </a:rPr>
                <a:t> ĐỀ 8</a:t>
              </a:r>
              <a:endParaRPr lang="en-US" sz="3733"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445011" y="735307"/>
            <a:ext cx="4359812" cy="3046988"/>
          </a:xfrm>
          <a:prstGeom prst="rect">
            <a:avLst/>
          </a:prstGeom>
          <a:noFill/>
        </p:spPr>
        <p:txBody>
          <a:bodyPr wrap="square" rtlCol="0">
            <a:spAutoFit/>
          </a:bodyPr>
          <a:lstStyle/>
          <a:p>
            <a:pPr algn="ctr"/>
            <a:r>
              <a:rPr lang="en-US" sz="6400" dirty="0">
                <a:ln w="9525" cmpd="thickThin">
                  <a:solidFill>
                    <a:srgbClr val="7030A0"/>
                  </a:solidFill>
                </a:ln>
                <a:solidFill>
                  <a:srgbClr val="FFC000"/>
                </a:solidFill>
                <a:latin typeface="UTM Cookies" panose="02040603050506020204" pitchFamily="18" charset="0"/>
              </a:rPr>
              <a:t>CHIA SẺ</a:t>
            </a:r>
            <a:r>
              <a:rPr lang="en-US" sz="6400" baseline="0" dirty="0">
                <a:ln w="9525" cmpd="thickThin">
                  <a:solidFill>
                    <a:srgbClr val="7030A0"/>
                  </a:solidFill>
                </a:ln>
                <a:solidFill>
                  <a:srgbClr val="FFC000"/>
                </a:solidFill>
                <a:latin typeface="UTM Cookies" panose="02040603050506020204" pitchFamily="18" charset="0"/>
              </a:rPr>
              <a:t> CỘNG ĐỒNG</a:t>
            </a:r>
            <a:endParaRPr lang="en-US" sz="6400"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39231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AD5E6"/>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A165A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6756118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5E1EE"/>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bg2">
              <a:lumMod val="60000"/>
              <a:lumOff val="4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C98C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A165AB"/>
              </a:solidFill>
            </a:endParaRPr>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AC98C9"/>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ln>
                    <a:solidFill>
                      <a:srgbClr val="A165AB"/>
                    </a:solidFill>
                  </a:ln>
                  <a:solidFill>
                    <a:srgbClr val="BA8CBA"/>
                  </a:solidFill>
                  <a:latin typeface="UTM Cookies" panose="02040603050506020204" pitchFamily="18" charset="0"/>
                </a:rPr>
                <a:t>CHỦ</a:t>
              </a:r>
              <a:r>
                <a:rPr lang="en-US" sz="3733" baseline="0" dirty="0">
                  <a:ln>
                    <a:solidFill>
                      <a:srgbClr val="A165AB"/>
                    </a:solidFill>
                  </a:ln>
                  <a:solidFill>
                    <a:srgbClr val="BA8CBA"/>
                  </a:solidFill>
                  <a:latin typeface="UTM Cookies" panose="02040603050506020204" pitchFamily="18" charset="0"/>
                </a:rPr>
                <a:t> ĐỀ 9</a:t>
              </a:r>
              <a:endParaRPr lang="en-US" sz="3733"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445011" y="735307"/>
            <a:ext cx="4359812" cy="2800960"/>
          </a:xfrm>
          <a:prstGeom prst="rect">
            <a:avLst/>
          </a:prstGeom>
          <a:noFill/>
        </p:spPr>
        <p:txBody>
          <a:bodyPr wrap="square" rtlCol="0">
            <a:spAutoFit/>
          </a:bodyPr>
          <a:lstStyle/>
          <a:p>
            <a:pPr algn="ctr"/>
            <a:r>
              <a:rPr lang="en-US" sz="5867" dirty="0">
                <a:ln w="9525" cmpd="thickThin">
                  <a:solidFill>
                    <a:srgbClr val="7030A0"/>
                  </a:solidFill>
                </a:ln>
                <a:solidFill>
                  <a:srgbClr val="FFC000"/>
                </a:solidFill>
                <a:latin typeface="UTM Cookies" panose="02040603050506020204" pitchFamily="18" charset="0"/>
              </a:rPr>
              <a:t>MÔI</a:t>
            </a:r>
            <a:r>
              <a:rPr lang="en-US" sz="5867" baseline="0" dirty="0">
                <a:ln w="9525" cmpd="thickThin">
                  <a:solidFill>
                    <a:srgbClr val="7030A0"/>
                  </a:solidFill>
                </a:ln>
                <a:solidFill>
                  <a:srgbClr val="FFC000"/>
                </a:solidFill>
                <a:latin typeface="UTM Cookies" panose="02040603050506020204" pitchFamily="18" charset="0"/>
              </a:rPr>
              <a:t> TRƯỜNG QUANH EM</a:t>
            </a:r>
            <a:endParaRPr lang="en-US" sz="5867"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16239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5E1EE"/>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AC98C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845827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40648408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
        <p:cNvGrpSpPr/>
        <p:nvPr/>
      </p:nvGrpSpPr>
      <p:grpSpPr>
        <a:xfrm>
          <a:off x="0" y="0"/>
          <a:ext cx="0" cy="0"/>
          <a:chOff x="0" y="0"/>
          <a:chExt cx="0" cy="0"/>
        </a:xfrm>
      </p:grpSpPr>
      <p:grpSp>
        <p:nvGrpSpPr>
          <p:cNvPr id="56" name="Google Shape;56;p9"/>
          <p:cNvGrpSpPr/>
          <p:nvPr/>
        </p:nvGrpSpPr>
        <p:grpSpPr>
          <a:xfrm rot="10800000">
            <a:off x="-5" y="-8667"/>
            <a:ext cx="6553591" cy="68752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9"/>
          <p:cNvSpPr txBox="1">
            <a:spLocks noGrp="1"/>
          </p:cNvSpPr>
          <p:nvPr>
            <p:ph type="title"/>
          </p:nvPr>
        </p:nvSpPr>
        <p:spPr>
          <a:xfrm>
            <a:off x="950800" y="1644233"/>
            <a:ext cx="420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0" name="Google Shape;60;p9"/>
          <p:cNvSpPr txBox="1">
            <a:spLocks noGrp="1"/>
          </p:cNvSpPr>
          <p:nvPr>
            <p:ph type="subTitle" idx="1"/>
          </p:nvPr>
        </p:nvSpPr>
        <p:spPr>
          <a:xfrm>
            <a:off x="950800" y="3737433"/>
            <a:ext cx="4200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1" name="Google Shape;61;p9"/>
          <p:cNvSpPr txBox="1">
            <a:spLocks noGrp="1"/>
          </p:cNvSpPr>
          <p:nvPr>
            <p:ph type="body" idx="2"/>
          </p:nvPr>
        </p:nvSpPr>
        <p:spPr>
          <a:xfrm>
            <a:off x="6586000" y="965433"/>
            <a:ext cx="4655200" cy="49268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62" name="Google Shape;62;p9"/>
          <p:cNvSpPr/>
          <p:nvPr/>
        </p:nvSpPr>
        <p:spPr>
          <a:xfrm rot="10800000" flipH="1">
            <a:off x="10448767" y="-8"/>
            <a:ext cx="1743196" cy="91780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5498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chemeClr val="accent1"/>
        </a:solidFill>
        <a:effectLst/>
      </p:bgPr>
    </p:bg>
    <p:spTree>
      <p:nvGrpSpPr>
        <p:cNvPr id="1" name="Shape 74"/>
        <p:cNvGrpSpPr/>
        <p:nvPr/>
      </p:nvGrpSpPr>
      <p:grpSpPr>
        <a:xfrm>
          <a:off x="0" y="0"/>
          <a:ext cx="0" cy="0"/>
          <a:chOff x="0" y="0"/>
          <a:chExt cx="0" cy="0"/>
        </a:xfrm>
      </p:grpSpPr>
      <p:sp>
        <p:nvSpPr>
          <p:cNvPr id="2" name="Rounded Rectangle 1"/>
          <p:cNvSpPr/>
          <p:nvPr userDrawn="1"/>
        </p:nvSpPr>
        <p:spPr>
          <a:xfrm>
            <a:off x="464457" y="154819"/>
            <a:ext cx="11514667" cy="6289524"/>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008163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9E27F"/>
        </a:solidFill>
        <a:effectLst/>
      </p:bgPr>
    </p:bg>
    <p:spTree>
      <p:nvGrpSpPr>
        <p:cNvPr id="1" name="Shape 74"/>
        <p:cNvGrpSpPr/>
        <p:nvPr/>
      </p:nvGrpSpPr>
      <p:grpSpPr>
        <a:xfrm>
          <a:off x="0" y="0"/>
          <a:ext cx="0" cy="0"/>
          <a:chOff x="0" y="0"/>
          <a:chExt cx="0" cy="0"/>
        </a:xfrm>
      </p:grpSpPr>
      <p:sp>
        <p:nvSpPr>
          <p:cNvPr id="2"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 name="Google Shape;267;p25"/>
          <p:cNvGrpSpPr/>
          <p:nvPr userDrawn="1"/>
        </p:nvGrpSpPr>
        <p:grpSpPr>
          <a:xfrm rot="1093143">
            <a:off x="10246481" y="4803394"/>
            <a:ext cx="1300688" cy="1248865"/>
            <a:chOff x="3885600" y="2960625"/>
            <a:chExt cx="470600" cy="451850"/>
          </a:xfrm>
        </p:grpSpPr>
        <p:sp>
          <p:nvSpPr>
            <p:cNvPr id="4"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3;p2"/>
          <p:cNvGrpSpPr/>
          <p:nvPr userDrawn="1"/>
        </p:nvGrpSpPr>
        <p:grpSpPr>
          <a:xfrm rot="10800000" flipH="1">
            <a:off x="0" y="2217317"/>
            <a:ext cx="13566696" cy="4640683"/>
            <a:chOff x="1367050" y="3059225"/>
            <a:chExt cx="1407100" cy="848450"/>
          </a:xfrm>
        </p:grpSpPr>
        <p:sp>
          <p:nvSpPr>
            <p:cNvPr id="13"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6"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7" name="TextBox 16"/>
          <p:cNvSpPr txBox="1"/>
          <p:nvPr userDrawn="1"/>
        </p:nvSpPr>
        <p:spPr>
          <a:xfrm>
            <a:off x="9230468" y="6502400"/>
            <a:ext cx="2140085" cy="256545"/>
          </a:xfrm>
          <a:prstGeom prst="rect">
            <a:avLst/>
          </a:prstGeom>
          <a:noFill/>
        </p:spPr>
        <p:txBody>
          <a:bodyPr wrap="square" rtlCol="0">
            <a:spAutoFit/>
          </a:bodyPr>
          <a:lstStyle/>
          <a:p>
            <a:r>
              <a:rPr lang="en-US" sz="1067" dirty="0">
                <a:solidFill>
                  <a:srgbClr val="F37022"/>
                </a:solidFill>
              </a:rPr>
              <a:t>FeistyForwarders_0968120672</a:t>
            </a:r>
          </a:p>
        </p:txBody>
      </p:sp>
      <p:sp>
        <p:nvSpPr>
          <p:cNvPr id="18"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 name="Google Shape;246;p25"/>
          <p:cNvGrpSpPr/>
          <p:nvPr userDrawn="1"/>
        </p:nvGrpSpPr>
        <p:grpSpPr>
          <a:xfrm>
            <a:off x="11238689" y="3071620"/>
            <a:ext cx="685727" cy="632509"/>
            <a:chOff x="712875" y="2205450"/>
            <a:chExt cx="233675" cy="215550"/>
          </a:xfrm>
        </p:grpSpPr>
        <p:sp>
          <p:nvSpPr>
            <p:cNvPr id="20"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 name="Google Shape;252;p25"/>
          <p:cNvGrpSpPr/>
          <p:nvPr userDrawn="1"/>
        </p:nvGrpSpPr>
        <p:grpSpPr>
          <a:xfrm>
            <a:off x="10173295" y="3438661"/>
            <a:ext cx="985765" cy="909171"/>
            <a:chOff x="751275" y="1814050"/>
            <a:chExt cx="233675" cy="215525"/>
          </a:xfrm>
        </p:grpSpPr>
        <p:sp>
          <p:nvSpPr>
            <p:cNvPr id="26"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 name="Group 31"/>
          <p:cNvGrpSpPr/>
          <p:nvPr userDrawn="1"/>
        </p:nvGrpSpPr>
        <p:grpSpPr>
          <a:xfrm>
            <a:off x="4826911" y="352960"/>
            <a:ext cx="2368150" cy="1891371"/>
            <a:chOff x="3620184" y="264720"/>
            <a:chExt cx="1776113" cy="1418528"/>
          </a:xfrm>
        </p:grpSpPr>
        <p:sp>
          <p:nvSpPr>
            <p:cNvPr id="33"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chemeClr val="accent6">
                  <a:lumMod val="40000"/>
                  <a:lumOff val="60000"/>
                </a:schemeClr>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TextBox 34"/>
            <p:cNvSpPr txBox="1"/>
            <p:nvPr userDrawn="1"/>
          </p:nvSpPr>
          <p:spPr>
            <a:xfrm>
              <a:off x="3693975" y="710267"/>
              <a:ext cx="1529506" cy="500089"/>
            </a:xfrm>
            <a:prstGeom prst="rect">
              <a:avLst/>
            </a:prstGeom>
            <a:noFill/>
          </p:spPr>
          <p:txBody>
            <a:bodyPr wrap="none" rtlCol="0">
              <a:spAutoFit/>
            </a:bodyPr>
            <a:lstStyle/>
            <a:p>
              <a:r>
                <a:rPr lang="en-US" sz="3733" dirty="0">
                  <a:solidFill>
                    <a:srgbClr val="F37022"/>
                  </a:solidFill>
                  <a:latin typeface="UTM Cookies" panose="02040603050506020204" pitchFamily="18" charset="0"/>
                </a:rPr>
                <a:t>CHỦ</a:t>
              </a:r>
              <a:r>
                <a:rPr lang="en-US" sz="3733" baseline="0" dirty="0">
                  <a:solidFill>
                    <a:srgbClr val="F37022"/>
                  </a:solidFill>
                  <a:latin typeface="UTM Cookies" panose="02040603050506020204" pitchFamily="18" charset="0"/>
                </a:rPr>
                <a:t> ĐỀ 2</a:t>
              </a:r>
              <a:endParaRPr lang="en-US" sz="3733" dirty="0">
                <a:solidFill>
                  <a:srgbClr val="F37022"/>
                </a:solidFill>
                <a:latin typeface="UTM Cookies" panose="02040603050506020204" pitchFamily="18" charset="0"/>
              </a:endParaRPr>
            </a:p>
          </p:txBody>
        </p:sp>
      </p:grpSp>
      <p:sp>
        <p:nvSpPr>
          <p:cNvPr id="36"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 name="Google Shape;201;p25"/>
          <p:cNvGrpSpPr/>
          <p:nvPr userDrawn="1"/>
        </p:nvGrpSpPr>
        <p:grpSpPr>
          <a:xfrm rot="186006">
            <a:off x="5284530" y="1661731"/>
            <a:ext cx="668199" cy="1350400"/>
            <a:chOff x="656025" y="2751350"/>
            <a:chExt cx="311375" cy="629275"/>
          </a:xfrm>
        </p:grpSpPr>
        <p:sp>
          <p:nvSpPr>
            <p:cNvPr id="38"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6919714" y="1710357"/>
            <a:ext cx="5136561" cy="995209"/>
          </a:xfrm>
          <a:prstGeom prst="rect">
            <a:avLst/>
          </a:prstGeom>
          <a:noFill/>
        </p:spPr>
        <p:txBody>
          <a:bodyPr wrap="square" rtlCol="0">
            <a:spAutoFit/>
          </a:bodyPr>
          <a:lstStyle/>
          <a:p>
            <a:r>
              <a:rPr lang="en-US" sz="5867" dirty="0">
                <a:ln w="28575" cmpd="thickThin">
                  <a:solidFill>
                    <a:schemeClr val="accent2">
                      <a:lumMod val="50000"/>
                    </a:schemeClr>
                  </a:solidFill>
                </a:ln>
                <a:solidFill>
                  <a:schemeClr val="bg1"/>
                </a:solidFill>
                <a:latin typeface="UTM Cookies" panose="02040603050506020204" pitchFamily="18" charset="0"/>
              </a:rPr>
              <a:t>RÈN</a:t>
            </a:r>
            <a:r>
              <a:rPr lang="en-US" sz="5867" baseline="0" dirty="0">
                <a:ln w="28575" cmpd="thickThin">
                  <a:solidFill>
                    <a:schemeClr val="accent2">
                      <a:lumMod val="50000"/>
                    </a:schemeClr>
                  </a:solidFill>
                </a:ln>
                <a:solidFill>
                  <a:schemeClr val="bg1"/>
                </a:solidFill>
                <a:latin typeface="UTM Cookies" panose="02040603050506020204" pitchFamily="18" charset="0"/>
              </a:rPr>
              <a:t> NẾP SỐNG</a:t>
            </a:r>
            <a:endParaRPr lang="en-US" sz="5867" dirty="0">
              <a:ln w="28575" cmpd="thickThin">
                <a:solidFill>
                  <a:schemeClr val="accent2">
                    <a:lumMod val="50000"/>
                  </a:schemeClr>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232985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84960B-8EB7-408F-BA3A-97CC01F7057A}" type="datetimeFigureOut">
              <a:rPr lang="en-US" smtClean="0"/>
              <a:t>12/26/2021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3445788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9E27F"/>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223178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EF8B0"/>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0880928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438030"/>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solidFill>
                    <a:srgbClr val="438030"/>
                  </a:solidFill>
                  <a:latin typeface="UTM Cookies" panose="02040603050506020204" pitchFamily="18" charset="0"/>
                </a:rPr>
                <a:t>CHỦ</a:t>
              </a:r>
              <a:r>
                <a:rPr lang="en-US" sz="3733" baseline="0" dirty="0">
                  <a:solidFill>
                    <a:srgbClr val="438030"/>
                  </a:solidFill>
                  <a:latin typeface="UTM Cookies" panose="02040603050506020204" pitchFamily="18" charset="0"/>
                </a:rPr>
                <a:t> ĐỀ 4</a:t>
              </a:r>
              <a:endParaRPr lang="en-US" sz="3733" dirty="0">
                <a:solidFill>
                  <a:srgbClr val="438030"/>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384595" y="888872"/>
            <a:ext cx="4359812" cy="1898084"/>
          </a:xfrm>
          <a:prstGeom prst="rect">
            <a:avLst/>
          </a:prstGeom>
          <a:noFill/>
        </p:spPr>
        <p:txBody>
          <a:bodyPr wrap="square" rtlCol="0">
            <a:spAutoFit/>
          </a:bodyPr>
          <a:lstStyle/>
          <a:p>
            <a:pPr algn="ctr"/>
            <a:r>
              <a:rPr lang="en-US" sz="5867" dirty="0">
                <a:ln w="28575" cmpd="thickThin">
                  <a:solidFill>
                    <a:srgbClr val="438030"/>
                  </a:solidFill>
                </a:ln>
                <a:solidFill>
                  <a:schemeClr val="bg1"/>
                </a:solidFill>
                <a:latin typeface="UTM Cookies" panose="02040603050506020204" pitchFamily="18" charset="0"/>
              </a:rPr>
              <a:t>TỰ</a:t>
            </a:r>
            <a:r>
              <a:rPr lang="en-US" sz="5867" baseline="0" dirty="0">
                <a:ln w="28575" cmpd="thickThin">
                  <a:solidFill>
                    <a:srgbClr val="438030"/>
                  </a:solidFill>
                </a:ln>
                <a:solidFill>
                  <a:schemeClr val="bg1"/>
                </a:solidFill>
                <a:latin typeface="UTM Cookies" panose="02040603050506020204" pitchFamily="18" charset="0"/>
              </a:rPr>
              <a:t> PHỤC VỤ BẢN THÂN</a:t>
            </a:r>
            <a:endParaRPr lang="en-US" sz="5867" dirty="0">
              <a:ln w="28575" cmpd="thickThin">
                <a:solidFill>
                  <a:srgbClr val="43803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271761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0267924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8F0C7"/>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CD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92D050"/>
              </a:solidFill>
            </a:endParaRPr>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BDD6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438030"/>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3F7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ln>
                    <a:solidFill>
                      <a:srgbClr val="438030"/>
                    </a:solidFill>
                  </a:ln>
                  <a:solidFill>
                    <a:srgbClr val="92D050"/>
                  </a:solidFill>
                  <a:latin typeface="UTM Cookies" panose="02040603050506020204" pitchFamily="18" charset="0"/>
                </a:rPr>
                <a:t>CHỦ</a:t>
              </a:r>
              <a:r>
                <a:rPr lang="en-US" sz="3733" baseline="0" dirty="0">
                  <a:ln>
                    <a:solidFill>
                      <a:srgbClr val="438030"/>
                    </a:solidFill>
                  </a:ln>
                  <a:solidFill>
                    <a:srgbClr val="92D050"/>
                  </a:solidFill>
                  <a:latin typeface="UTM Cookies" panose="02040603050506020204" pitchFamily="18" charset="0"/>
                </a:rPr>
                <a:t> ĐỀ 5</a:t>
              </a:r>
              <a:endParaRPr lang="en-US" sz="3733" dirty="0">
                <a:ln>
                  <a:solidFill>
                    <a:srgbClr val="438030"/>
                  </a:solidFill>
                </a:ln>
                <a:solidFill>
                  <a:srgbClr val="92D050"/>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6997555" y="946928"/>
            <a:ext cx="4943060" cy="1898084"/>
          </a:xfrm>
          <a:prstGeom prst="rect">
            <a:avLst/>
          </a:prstGeom>
          <a:noFill/>
        </p:spPr>
        <p:txBody>
          <a:bodyPr wrap="square" rtlCol="0">
            <a:spAutoFit/>
          </a:bodyPr>
          <a:lstStyle/>
          <a:p>
            <a:pPr algn="ctr"/>
            <a:r>
              <a:rPr lang="en-US" sz="5867" dirty="0">
                <a:ln w="28575" cmpd="thickThin">
                  <a:solidFill>
                    <a:srgbClr val="438030"/>
                  </a:solidFill>
                </a:ln>
                <a:solidFill>
                  <a:schemeClr val="bg1"/>
                </a:solidFill>
                <a:latin typeface="UTM Cookies" panose="02040603050506020204" pitchFamily="18" charset="0"/>
              </a:rPr>
              <a:t>GIA ĐÌNH</a:t>
            </a:r>
            <a:r>
              <a:rPr lang="en-US" sz="5867" baseline="0" dirty="0">
                <a:ln w="28575" cmpd="thickThin">
                  <a:solidFill>
                    <a:srgbClr val="438030"/>
                  </a:solidFill>
                </a:ln>
                <a:solidFill>
                  <a:schemeClr val="bg1"/>
                </a:solidFill>
                <a:latin typeface="UTM Cookies" panose="02040603050506020204" pitchFamily="18" charset="0"/>
              </a:rPr>
              <a:t> THÂN THƯƠNG</a:t>
            </a:r>
            <a:endParaRPr lang="en-US" sz="5867" dirty="0">
              <a:ln w="28575" cmpd="thickThin">
                <a:solidFill>
                  <a:srgbClr val="43803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376669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8F0C7"/>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BDD64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8795203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6">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5">
                <a:lumMod val="60000"/>
                <a:lumOff val="40000"/>
              </a:schemeClr>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chemeClr val="accent5">
                    <a:lumMod val="75000"/>
                  </a:schemeClr>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solidFill>
                    <a:schemeClr val="accent6">
                      <a:lumMod val="50000"/>
                    </a:schemeClr>
                  </a:solidFill>
                  <a:latin typeface="UTM Cookies" panose="02040603050506020204" pitchFamily="18" charset="0"/>
                </a:rPr>
                <a:t>CHỦ</a:t>
              </a:r>
              <a:r>
                <a:rPr lang="en-US" sz="3733" baseline="0" dirty="0">
                  <a:solidFill>
                    <a:schemeClr val="accent6">
                      <a:lumMod val="50000"/>
                    </a:schemeClr>
                  </a:solidFill>
                  <a:latin typeface="UTM Cookies" panose="02040603050506020204" pitchFamily="18" charset="0"/>
                </a:rPr>
                <a:t> ĐỀ 6</a:t>
              </a:r>
              <a:endParaRPr lang="en-US" sz="3733" dirty="0">
                <a:solidFill>
                  <a:schemeClr val="accent6">
                    <a:lumMod val="50000"/>
                  </a:schemeClr>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445011" y="735307"/>
            <a:ext cx="4359812" cy="2554354"/>
          </a:xfrm>
          <a:prstGeom prst="rect">
            <a:avLst/>
          </a:prstGeom>
          <a:noFill/>
        </p:spPr>
        <p:txBody>
          <a:bodyPr wrap="square" rtlCol="0">
            <a:spAutoFit/>
          </a:bodyPr>
          <a:lstStyle/>
          <a:p>
            <a:pPr algn="ctr"/>
            <a:r>
              <a:rPr lang="en-US" sz="5333" dirty="0">
                <a:ln w="28575" cmpd="thickThin">
                  <a:solidFill>
                    <a:srgbClr val="0070C0"/>
                  </a:solidFill>
                </a:ln>
                <a:solidFill>
                  <a:schemeClr val="bg1"/>
                </a:solidFill>
                <a:latin typeface="UTM Cookies" panose="02040603050506020204" pitchFamily="18" charset="0"/>
              </a:rPr>
              <a:t>TỰ</a:t>
            </a:r>
            <a:r>
              <a:rPr lang="en-US" sz="5333" baseline="0" dirty="0">
                <a:ln w="28575" cmpd="thickThin">
                  <a:solidFill>
                    <a:srgbClr val="0070C0"/>
                  </a:solidFill>
                </a:ln>
                <a:solidFill>
                  <a:schemeClr val="bg1"/>
                </a:solidFill>
                <a:latin typeface="UTM Cookies" panose="02040603050506020204" pitchFamily="18" charset="0"/>
              </a:rPr>
              <a:t> CHĂM SÓC VÀ BẢO VỆ BẢN THÂN</a:t>
            </a:r>
            <a:endParaRPr lang="en-US" sz="5333" dirty="0">
              <a:ln w="28575" cmpd="thickThin">
                <a:solidFill>
                  <a:srgbClr val="0070C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172579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chemeClr val="accent6">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6669028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AD5E6"/>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A165AB"/>
              </a:solidFill>
            </a:endParaRPr>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BA8CBA"/>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ln>
                    <a:solidFill>
                      <a:srgbClr val="A165AB"/>
                    </a:solidFill>
                  </a:ln>
                  <a:solidFill>
                    <a:srgbClr val="BA8CBA"/>
                  </a:solidFill>
                  <a:latin typeface="UTM Cookies" panose="02040603050506020204" pitchFamily="18" charset="0"/>
                </a:rPr>
                <a:t>CHỦ</a:t>
              </a:r>
              <a:r>
                <a:rPr lang="en-US" sz="3733" baseline="0" dirty="0">
                  <a:ln>
                    <a:solidFill>
                      <a:srgbClr val="A165AB"/>
                    </a:solidFill>
                  </a:ln>
                  <a:solidFill>
                    <a:srgbClr val="BA8CBA"/>
                  </a:solidFill>
                  <a:latin typeface="UTM Cookies" panose="02040603050506020204" pitchFamily="18" charset="0"/>
                </a:rPr>
                <a:t> ĐỀ 8</a:t>
              </a:r>
              <a:endParaRPr lang="en-US" sz="3733"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445011" y="735307"/>
            <a:ext cx="4359812" cy="3046988"/>
          </a:xfrm>
          <a:prstGeom prst="rect">
            <a:avLst/>
          </a:prstGeom>
          <a:noFill/>
        </p:spPr>
        <p:txBody>
          <a:bodyPr wrap="square" rtlCol="0">
            <a:spAutoFit/>
          </a:bodyPr>
          <a:lstStyle/>
          <a:p>
            <a:pPr algn="ctr"/>
            <a:r>
              <a:rPr lang="en-US" sz="6400" dirty="0">
                <a:ln w="9525" cmpd="thickThin">
                  <a:solidFill>
                    <a:srgbClr val="7030A0"/>
                  </a:solidFill>
                </a:ln>
                <a:solidFill>
                  <a:srgbClr val="FFC000"/>
                </a:solidFill>
                <a:latin typeface="UTM Cookies" panose="02040603050506020204" pitchFamily="18" charset="0"/>
              </a:rPr>
              <a:t>CHIA SẺ</a:t>
            </a:r>
            <a:r>
              <a:rPr lang="en-US" sz="6400" baseline="0" dirty="0">
                <a:ln w="9525" cmpd="thickThin">
                  <a:solidFill>
                    <a:srgbClr val="7030A0"/>
                  </a:solidFill>
                </a:ln>
                <a:solidFill>
                  <a:srgbClr val="FFC000"/>
                </a:solidFill>
                <a:latin typeface="UTM Cookies" panose="02040603050506020204" pitchFamily="18" charset="0"/>
              </a:rPr>
              <a:t> CỘNG ĐỒNG</a:t>
            </a:r>
            <a:endParaRPr lang="en-US" sz="6400"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313857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AD5E6"/>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A165A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27310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4960B-8EB7-408F-BA3A-97CC01F7057A}" type="datetimeFigureOut">
              <a:rPr lang="en-US" smtClean="0"/>
              <a:t>12/26/2021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0178283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5E1EE"/>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bg2">
              <a:lumMod val="60000"/>
              <a:lumOff val="4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C98C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A165AB"/>
              </a:solidFill>
            </a:endParaRPr>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AC98C9"/>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ln>
                    <a:solidFill>
                      <a:srgbClr val="A165AB"/>
                    </a:solidFill>
                  </a:ln>
                  <a:solidFill>
                    <a:srgbClr val="BA8CBA"/>
                  </a:solidFill>
                  <a:latin typeface="UTM Cookies" panose="02040603050506020204" pitchFamily="18" charset="0"/>
                </a:rPr>
                <a:t>CHỦ</a:t>
              </a:r>
              <a:r>
                <a:rPr lang="en-US" sz="3733" baseline="0" dirty="0">
                  <a:ln>
                    <a:solidFill>
                      <a:srgbClr val="A165AB"/>
                    </a:solidFill>
                  </a:ln>
                  <a:solidFill>
                    <a:srgbClr val="BA8CBA"/>
                  </a:solidFill>
                  <a:latin typeface="UTM Cookies" panose="02040603050506020204" pitchFamily="18" charset="0"/>
                </a:rPr>
                <a:t> ĐỀ 9</a:t>
              </a:r>
              <a:endParaRPr lang="en-US" sz="3733"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445011" y="735307"/>
            <a:ext cx="4359812" cy="2800960"/>
          </a:xfrm>
          <a:prstGeom prst="rect">
            <a:avLst/>
          </a:prstGeom>
          <a:noFill/>
        </p:spPr>
        <p:txBody>
          <a:bodyPr wrap="square" rtlCol="0">
            <a:spAutoFit/>
          </a:bodyPr>
          <a:lstStyle/>
          <a:p>
            <a:pPr algn="ctr"/>
            <a:r>
              <a:rPr lang="en-US" sz="5867" dirty="0">
                <a:ln w="9525" cmpd="thickThin">
                  <a:solidFill>
                    <a:srgbClr val="7030A0"/>
                  </a:solidFill>
                </a:ln>
                <a:solidFill>
                  <a:srgbClr val="FFC000"/>
                </a:solidFill>
                <a:latin typeface="UTM Cookies" panose="02040603050506020204" pitchFamily="18" charset="0"/>
              </a:rPr>
              <a:t>MÔI</a:t>
            </a:r>
            <a:r>
              <a:rPr lang="en-US" sz="5867" baseline="0" dirty="0">
                <a:ln w="9525" cmpd="thickThin">
                  <a:solidFill>
                    <a:srgbClr val="7030A0"/>
                  </a:solidFill>
                </a:ln>
                <a:solidFill>
                  <a:srgbClr val="FFC000"/>
                </a:solidFill>
                <a:latin typeface="UTM Cookies" panose="02040603050506020204" pitchFamily="18" charset="0"/>
              </a:rPr>
              <a:t> TRƯỜNG QUANH EM</a:t>
            </a:r>
            <a:endParaRPr lang="en-US" sz="5867"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17633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5E1EE"/>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AC98C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368791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27754457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
        <p:cNvGrpSpPr/>
        <p:nvPr/>
      </p:nvGrpSpPr>
      <p:grpSpPr>
        <a:xfrm>
          <a:off x="0" y="0"/>
          <a:ext cx="0" cy="0"/>
          <a:chOff x="0" y="0"/>
          <a:chExt cx="0" cy="0"/>
        </a:xfrm>
      </p:grpSpPr>
      <p:grpSp>
        <p:nvGrpSpPr>
          <p:cNvPr id="56" name="Google Shape;56;p9"/>
          <p:cNvGrpSpPr/>
          <p:nvPr/>
        </p:nvGrpSpPr>
        <p:grpSpPr>
          <a:xfrm rot="10800000">
            <a:off x="-5" y="-8667"/>
            <a:ext cx="6553591" cy="68752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9"/>
          <p:cNvSpPr txBox="1">
            <a:spLocks noGrp="1"/>
          </p:cNvSpPr>
          <p:nvPr>
            <p:ph type="title"/>
          </p:nvPr>
        </p:nvSpPr>
        <p:spPr>
          <a:xfrm>
            <a:off x="950800" y="1644233"/>
            <a:ext cx="420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0" name="Google Shape;60;p9"/>
          <p:cNvSpPr txBox="1">
            <a:spLocks noGrp="1"/>
          </p:cNvSpPr>
          <p:nvPr>
            <p:ph type="subTitle" idx="1"/>
          </p:nvPr>
        </p:nvSpPr>
        <p:spPr>
          <a:xfrm>
            <a:off x="950800" y="3737433"/>
            <a:ext cx="4200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1" name="Google Shape;61;p9"/>
          <p:cNvSpPr txBox="1">
            <a:spLocks noGrp="1"/>
          </p:cNvSpPr>
          <p:nvPr>
            <p:ph type="body" idx="2"/>
          </p:nvPr>
        </p:nvSpPr>
        <p:spPr>
          <a:xfrm>
            <a:off x="6586000" y="965433"/>
            <a:ext cx="4655200" cy="49268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62" name="Google Shape;62;p9"/>
          <p:cNvSpPr/>
          <p:nvPr/>
        </p:nvSpPr>
        <p:spPr>
          <a:xfrm rot="10800000" flipH="1">
            <a:off x="10448767" y="-8"/>
            <a:ext cx="1743196" cy="91780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817108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chemeClr val="accent1"/>
        </a:solidFill>
        <a:effectLst/>
      </p:bgPr>
    </p:bg>
    <p:spTree>
      <p:nvGrpSpPr>
        <p:cNvPr id="1" name="Shape 74"/>
        <p:cNvGrpSpPr/>
        <p:nvPr/>
      </p:nvGrpSpPr>
      <p:grpSpPr>
        <a:xfrm>
          <a:off x="0" y="0"/>
          <a:ext cx="0" cy="0"/>
          <a:chOff x="0" y="0"/>
          <a:chExt cx="0" cy="0"/>
        </a:xfrm>
      </p:grpSpPr>
      <p:sp>
        <p:nvSpPr>
          <p:cNvPr id="2" name="Rounded Rectangle 1"/>
          <p:cNvSpPr/>
          <p:nvPr userDrawn="1"/>
        </p:nvSpPr>
        <p:spPr>
          <a:xfrm>
            <a:off x="464457" y="154819"/>
            <a:ext cx="11514667" cy="6289524"/>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4360943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9E27F"/>
        </a:solidFill>
        <a:effectLst/>
      </p:bgPr>
    </p:bg>
    <p:spTree>
      <p:nvGrpSpPr>
        <p:cNvPr id="1" name="Shape 74"/>
        <p:cNvGrpSpPr/>
        <p:nvPr/>
      </p:nvGrpSpPr>
      <p:grpSpPr>
        <a:xfrm>
          <a:off x="0" y="0"/>
          <a:ext cx="0" cy="0"/>
          <a:chOff x="0" y="0"/>
          <a:chExt cx="0" cy="0"/>
        </a:xfrm>
      </p:grpSpPr>
      <p:sp>
        <p:nvSpPr>
          <p:cNvPr id="2"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 name="Google Shape;267;p25"/>
          <p:cNvGrpSpPr/>
          <p:nvPr userDrawn="1"/>
        </p:nvGrpSpPr>
        <p:grpSpPr>
          <a:xfrm rot="1093143">
            <a:off x="10246481" y="4803394"/>
            <a:ext cx="1300688" cy="1248865"/>
            <a:chOff x="3885600" y="2960625"/>
            <a:chExt cx="470600" cy="451850"/>
          </a:xfrm>
        </p:grpSpPr>
        <p:sp>
          <p:nvSpPr>
            <p:cNvPr id="4"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3;p2"/>
          <p:cNvGrpSpPr/>
          <p:nvPr userDrawn="1"/>
        </p:nvGrpSpPr>
        <p:grpSpPr>
          <a:xfrm rot="10800000" flipH="1">
            <a:off x="0" y="2217317"/>
            <a:ext cx="13566696" cy="4640683"/>
            <a:chOff x="1367050" y="3059225"/>
            <a:chExt cx="1407100" cy="848450"/>
          </a:xfrm>
        </p:grpSpPr>
        <p:sp>
          <p:nvSpPr>
            <p:cNvPr id="13"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6"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7" name="TextBox 16"/>
          <p:cNvSpPr txBox="1"/>
          <p:nvPr userDrawn="1"/>
        </p:nvSpPr>
        <p:spPr>
          <a:xfrm>
            <a:off x="9230468" y="6502400"/>
            <a:ext cx="2140085" cy="256545"/>
          </a:xfrm>
          <a:prstGeom prst="rect">
            <a:avLst/>
          </a:prstGeom>
          <a:noFill/>
        </p:spPr>
        <p:txBody>
          <a:bodyPr wrap="square" rtlCol="0">
            <a:spAutoFit/>
          </a:bodyPr>
          <a:lstStyle/>
          <a:p>
            <a:r>
              <a:rPr lang="en-US" sz="1067" dirty="0">
                <a:solidFill>
                  <a:srgbClr val="F37022"/>
                </a:solidFill>
              </a:rPr>
              <a:t>FeistyForwarders_0968120672</a:t>
            </a:r>
          </a:p>
        </p:txBody>
      </p:sp>
      <p:sp>
        <p:nvSpPr>
          <p:cNvPr id="18"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 name="Google Shape;246;p25"/>
          <p:cNvGrpSpPr/>
          <p:nvPr userDrawn="1"/>
        </p:nvGrpSpPr>
        <p:grpSpPr>
          <a:xfrm>
            <a:off x="11238689" y="3071620"/>
            <a:ext cx="685727" cy="632509"/>
            <a:chOff x="712875" y="2205450"/>
            <a:chExt cx="233675" cy="215550"/>
          </a:xfrm>
        </p:grpSpPr>
        <p:sp>
          <p:nvSpPr>
            <p:cNvPr id="20"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 name="Google Shape;252;p25"/>
          <p:cNvGrpSpPr/>
          <p:nvPr userDrawn="1"/>
        </p:nvGrpSpPr>
        <p:grpSpPr>
          <a:xfrm>
            <a:off x="10173295" y="3438661"/>
            <a:ext cx="985765" cy="909171"/>
            <a:chOff x="751275" y="1814050"/>
            <a:chExt cx="233675" cy="215525"/>
          </a:xfrm>
        </p:grpSpPr>
        <p:sp>
          <p:nvSpPr>
            <p:cNvPr id="26"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 name="Group 31"/>
          <p:cNvGrpSpPr/>
          <p:nvPr userDrawn="1"/>
        </p:nvGrpSpPr>
        <p:grpSpPr>
          <a:xfrm>
            <a:off x="4826911" y="352960"/>
            <a:ext cx="2368150" cy="1891371"/>
            <a:chOff x="3620184" y="264720"/>
            <a:chExt cx="1776113" cy="1418528"/>
          </a:xfrm>
        </p:grpSpPr>
        <p:sp>
          <p:nvSpPr>
            <p:cNvPr id="33"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chemeClr val="accent6">
                  <a:lumMod val="40000"/>
                  <a:lumOff val="60000"/>
                </a:schemeClr>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TextBox 34"/>
            <p:cNvSpPr txBox="1"/>
            <p:nvPr userDrawn="1"/>
          </p:nvSpPr>
          <p:spPr>
            <a:xfrm>
              <a:off x="3693975" y="710267"/>
              <a:ext cx="1529506" cy="500089"/>
            </a:xfrm>
            <a:prstGeom prst="rect">
              <a:avLst/>
            </a:prstGeom>
            <a:noFill/>
          </p:spPr>
          <p:txBody>
            <a:bodyPr wrap="none" rtlCol="0">
              <a:spAutoFit/>
            </a:bodyPr>
            <a:lstStyle/>
            <a:p>
              <a:r>
                <a:rPr lang="en-US" sz="3733" dirty="0">
                  <a:solidFill>
                    <a:srgbClr val="F37022"/>
                  </a:solidFill>
                  <a:latin typeface="UTM Cookies" panose="02040603050506020204" pitchFamily="18" charset="0"/>
                </a:rPr>
                <a:t>CHỦ</a:t>
              </a:r>
              <a:r>
                <a:rPr lang="en-US" sz="3733" baseline="0" dirty="0">
                  <a:solidFill>
                    <a:srgbClr val="F37022"/>
                  </a:solidFill>
                  <a:latin typeface="UTM Cookies" panose="02040603050506020204" pitchFamily="18" charset="0"/>
                </a:rPr>
                <a:t> ĐỀ 2</a:t>
              </a:r>
              <a:endParaRPr lang="en-US" sz="3733" dirty="0">
                <a:solidFill>
                  <a:srgbClr val="F37022"/>
                </a:solidFill>
                <a:latin typeface="UTM Cookies" panose="02040603050506020204" pitchFamily="18" charset="0"/>
              </a:endParaRPr>
            </a:p>
          </p:txBody>
        </p:sp>
      </p:grpSp>
      <p:sp>
        <p:nvSpPr>
          <p:cNvPr id="36"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 name="Google Shape;201;p25"/>
          <p:cNvGrpSpPr/>
          <p:nvPr userDrawn="1"/>
        </p:nvGrpSpPr>
        <p:grpSpPr>
          <a:xfrm rot="186006">
            <a:off x="5284530" y="1661731"/>
            <a:ext cx="668199" cy="1350400"/>
            <a:chOff x="656025" y="2751350"/>
            <a:chExt cx="311375" cy="629275"/>
          </a:xfrm>
        </p:grpSpPr>
        <p:sp>
          <p:nvSpPr>
            <p:cNvPr id="38"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6919714" y="1710357"/>
            <a:ext cx="5136561" cy="995209"/>
          </a:xfrm>
          <a:prstGeom prst="rect">
            <a:avLst/>
          </a:prstGeom>
          <a:noFill/>
        </p:spPr>
        <p:txBody>
          <a:bodyPr wrap="square" rtlCol="0">
            <a:spAutoFit/>
          </a:bodyPr>
          <a:lstStyle/>
          <a:p>
            <a:r>
              <a:rPr lang="en-US" sz="5867" dirty="0">
                <a:ln w="28575" cmpd="thickThin">
                  <a:solidFill>
                    <a:schemeClr val="accent2">
                      <a:lumMod val="50000"/>
                    </a:schemeClr>
                  </a:solidFill>
                </a:ln>
                <a:solidFill>
                  <a:schemeClr val="bg1"/>
                </a:solidFill>
                <a:latin typeface="UTM Cookies" panose="02040603050506020204" pitchFamily="18" charset="0"/>
              </a:rPr>
              <a:t>RÈN</a:t>
            </a:r>
            <a:r>
              <a:rPr lang="en-US" sz="5867" baseline="0" dirty="0">
                <a:ln w="28575" cmpd="thickThin">
                  <a:solidFill>
                    <a:schemeClr val="accent2">
                      <a:lumMod val="50000"/>
                    </a:schemeClr>
                  </a:solidFill>
                </a:ln>
                <a:solidFill>
                  <a:schemeClr val="bg1"/>
                </a:solidFill>
                <a:latin typeface="UTM Cookies" panose="02040603050506020204" pitchFamily="18" charset="0"/>
              </a:rPr>
              <a:t> NẾP SỐNG</a:t>
            </a:r>
            <a:endParaRPr lang="en-US" sz="5867" dirty="0">
              <a:ln w="28575" cmpd="thickThin">
                <a:solidFill>
                  <a:schemeClr val="accent2">
                    <a:lumMod val="50000"/>
                  </a:schemeClr>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183069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9E27F"/>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339551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EF8B0"/>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151410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438030"/>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solidFill>
                    <a:srgbClr val="438030"/>
                  </a:solidFill>
                  <a:latin typeface="UTM Cookies" panose="02040603050506020204" pitchFamily="18" charset="0"/>
                </a:rPr>
                <a:t>CHỦ</a:t>
              </a:r>
              <a:r>
                <a:rPr lang="en-US" sz="3733" baseline="0" dirty="0">
                  <a:solidFill>
                    <a:srgbClr val="438030"/>
                  </a:solidFill>
                  <a:latin typeface="UTM Cookies" panose="02040603050506020204" pitchFamily="18" charset="0"/>
                </a:rPr>
                <a:t> ĐỀ 4</a:t>
              </a:r>
              <a:endParaRPr lang="en-US" sz="3733" dirty="0">
                <a:solidFill>
                  <a:srgbClr val="438030"/>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384595" y="888872"/>
            <a:ext cx="4359812" cy="1898084"/>
          </a:xfrm>
          <a:prstGeom prst="rect">
            <a:avLst/>
          </a:prstGeom>
          <a:noFill/>
        </p:spPr>
        <p:txBody>
          <a:bodyPr wrap="square" rtlCol="0">
            <a:spAutoFit/>
          </a:bodyPr>
          <a:lstStyle/>
          <a:p>
            <a:pPr algn="ctr"/>
            <a:r>
              <a:rPr lang="en-US" sz="5867" dirty="0">
                <a:ln w="28575" cmpd="thickThin">
                  <a:solidFill>
                    <a:srgbClr val="438030"/>
                  </a:solidFill>
                </a:ln>
                <a:solidFill>
                  <a:schemeClr val="bg1"/>
                </a:solidFill>
                <a:latin typeface="UTM Cookies" panose="02040603050506020204" pitchFamily="18" charset="0"/>
              </a:rPr>
              <a:t>TỰ</a:t>
            </a:r>
            <a:r>
              <a:rPr lang="en-US" sz="5867" baseline="0" dirty="0">
                <a:ln w="28575" cmpd="thickThin">
                  <a:solidFill>
                    <a:srgbClr val="438030"/>
                  </a:solidFill>
                </a:ln>
                <a:solidFill>
                  <a:schemeClr val="bg1"/>
                </a:solidFill>
                <a:latin typeface="UTM Cookies" panose="02040603050506020204" pitchFamily="18" charset="0"/>
              </a:rPr>
              <a:t> PHỤC VỤ BẢN THÂN</a:t>
            </a:r>
            <a:endParaRPr lang="en-US" sz="5867" dirty="0">
              <a:ln w="28575" cmpd="thickThin">
                <a:solidFill>
                  <a:srgbClr val="43803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36926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0032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42514607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8F0C7"/>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CD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92D050"/>
              </a:solidFill>
            </a:endParaRPr>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BDD6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438030"/>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3F7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ln>
                    <a:solidFill>
                      <a:srgbClr val="438030"/>
                    </a:solidFill>
                  </a:ln>
                  <a:solidFill>
                    <a:srgbClr val="92D050"/>
                  </a:solidFill>
                  <a:latin typeface="UTM Cookies" panose="02040603050506020204" pitchFamily="18" charset="0"/>
                </a:rPr>
                <a:t>CHỦ</a:t>
              </a:r>
              <a:r>
                <a:rPr lang="en-US" sz="3733" baseline="0" dirty="0">
                  <a:ln>
                    <a:solidFill>
                      <a:srgbClr val="438030"/>
                    </a:solidFill>
                  </a:ln>
                  <a:solidFill>
                    <a:srgbClr val="92D050"/>
                  </a:solidFill>
                  <a:latin typeface="UTM Cookies" panose="02040603050506020204" pitchFamily="18" charset="0"/>
                </a:rPr>
                <a:t> ĐỀ 5</a:t>
              </a:r>
              <a:endParaRPr lang="en-US" sz="3733" dirty="0">
                <a:ln>
                  <a:solidFill>
                    <a:srgbClr val="438030"/>
                  </a:solidFill>
                </a:ln>
                <a:solidFill>
                  <a:srgbClr val="92D050"/>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6997555" y="946928"/>
            <a:ext cx="4943060" cy="1898084"/>
          </a:xfrm>
          <a:prstGeom prst="rect">
            <a:avLst/>
          </a:prstGeom>
          <a:noFill/>
        </p:spPr>
        <p:txBody>
          <a:bodyPr wrap="square" rtlCol="0">
            <a:spAutoFit/>
          </a:bodyPr>
          <a:lstStyle/>
          <a:p>
            <a:pPr algn="ctr"/>
            <a:r>
              <a:rPr lang="en-US" sz="5867" dirty="0">
                <a:ln w="28575" cmpd="thickThin">
                  <a:solidFill>
                    <a:srgbClr val="438030"/>
                  </a:solidFill>
                </a:ln>
                <a:solidFill>
                  <a:schemeClr val="bg1"/>
                </a:solidFill>
                <a:latin typeface="UTM Cookies" panose="02040603050506020204" pitchFamily="18" charset="0"/>
              </a:rPr>
              <a:t>GIA ĐÌNH</a:t>
            </a:r>
            <a:r>
              <a:rPr lang="en-US" sz="5867" baseline="0" dirty="0">
                <a:ln w="28575" cmpd="thickThin">
                  <a:solidFill>
                    <a:srgbClr val="438030"/>
                  </a:solidFill>
                </a:ln>
                <a:solidFill>
                  <a:schemeClr val="bg1"/>
                </a:solidFill>
                <a:latin typeface="UTM Cookies" panose="02040603050506020204" pitchFamily="18" charset="0"/>
              </a:rPr>
              <a:t> THÂN THƯƠNG</a:t>
            </a:r>
            <a:endParaRPr lang="en-US" sz="5867" dirty="0">
              <a:ln w="28575" cmpd="thickThin">
                <a:solidFill>
                  <a:srgbClr val="43803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165126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8F0C7"/>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BDD64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8416401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6">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5">
                <a:lumMod val="60000"/>
                <a:lumOff val="40000"/>
              </a:schemeClr>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chemeClr val="accent5">
                    <a:lumMod val="75000"/>
                  </a:schemeClr>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solidFill>
                    <a:schemeClr val="accent6">
                      <a:lumMod val="50000"/>
                    </a:schemeClr>
                  </a:solidFill>
                  <a:latin typeface="UTM Cookies" panose="02040603050506020204" pitchFamily="18" charset="0"/>
                </a:rPr>
                <a:t>CHỦ</a:t>
              </a:r>
              <a:r>
                <a:rPr lang="en-US" sz="3733" baseline="0" dirty="0">
                  <a:solidFill>
                    <a:schemeClr val="accent6">
                      <a:lumMod val="50000"/>
                    </a:schemeClr>
                  </a:solidFill>
                  <a:latin typeface="UTM Cookies" panose="02040603050506020204" pitchFamily="18" charset="0"/>
                </a:rPr>
                <a:t> ĐỀ 6</a:t>
              </a:r>
              <a:endParaRPr lang="en-US" sz="3733" dirty="0">
                <a:solidFill>
                  <a:schemeClr val="accent6">
                    <a:lumMod val="50000"/>
                  </a:schemeClr>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445011" y="735307"/>
            <a:ext cx="4359812" cy="2554354"/>
          </a:xfrm>
          <a:prstGeom prst="rect">
            <a:avLst/>
          </a:prstGeom>
          <a:noFill/>
        </p:spPr>
        <p:txBody>
          <a:bodyPr wrap="square" rtlCol="0">
            <a:spAutoFit/>
          </a:bodyPr>
          <a:lstStyle/>
          <a:p>
            <a:pPr algn="ctr"/>
            <a:r>
              <a:rPr lang="en-US" sz="5333" dirty="0">
                <a:ln w="28575" cmpd="thickThin">
                  <a:solidFill>
                    <a:srgbClr val="0070C0"/>
                  </a:solidFill>
                </a:ln>
                <a:solidFill>
                  <a:schemeClr val="bg1"/>
                </a:solidFill>
                <a:latin typeface="UTM Cookies" panose="02040603050506020204" pitchFamily="18" charset="0"/>
              </a:rPr>
              <a:t>TỰ</a:t>
            </a:r>
            <a:r>
              <a:rPr lang="en-US" sz="5333" baseline="0" dirty="0">
                <a:ln w="28575" cmpd="thickThin">
                  <a:solidFill>
                    <a:srgbClr val="0070C0"/>
                  </a:solidFill>
                </a:ln>
                <a:solidFill>
                  <a:schemeClr val="bg1"/>
                </a:solidFill>
                <a:latin typeface="UTM Cookies" panose="02040603050506020204" pitchFamily="18" charset="0"/>
              </a:rPr>
              <a:t> CHĂM SÓC VÀ BẢO VỆ BẢN THÂN</a:t>
            </a:r>
            <a:endParaRPr lang="en-US" sz="5333" dirty="0">
              <a:ln w="28575" cmpd="thickThin">
                <a:solidFill>
                  <a:srgbClr val="0070C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57150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chemeClr val="accent6">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065037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AD5E6"/>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A165AB"/>
              </a:solidFill>
            </a:endParaRPr>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BA8CBA"/>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ln>
                    <a:solidFill>
                      <a:srgbClr val="A165AB"/>
                    </a:solidFill>
                  </a:ln>
                  <a:solidFill>
                    <a:srgbClr val="BA8CBA"/>
                  </a:solidFill>
                  <a:latin typeface="UTM Cookies" panose="02040603050506020204" pitchFamily="18" charset="0"/>
                </a:rPr>
                <a:t>CHỦ</a:t>
              </a:r>
              <a:r>
                <a:rPr lang="en-US" sz="3733" baseline="0" dirty="0">
                  <a:ln>
                    <a:solidFill>
                      <a:srgbClr val="A165AB"/>
                    </a:solidFill>
                  </a:ln>
                  <a:solidFill>
                    <a:srgbClr val="BA8CBA"/>
                  </a:solidFill>
                  <a:latin typeface="UTM Cookies" panose="02040603050506020204" pitchFamily="18" charset="0"/>
                </a:rPr>
                <a:t> ĐỀ 8</a:t>
              </a:r>
              <a:endParaRPr lang="en-US" sz="3733"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445011" y="735307"/>
            <a:ext cx="4359812" cy="3046988"/>
          </a:xfrm>
          <a:prstGeom prst="rect">
            <a:avLst/>
          </a:prstGeom>
          <a:noFill/>
        </p:spPr>
        <p:txBody>
          <a:bodyPr wrap="square" rtlCol="0">
            <a:spAutoFit/>
          </a:bodyPr>
          <a:lstStyle/>
          <a:p>
            <a:pPr algn="ctr"/>
            <a:r>
              <a:rPr lang="en-US" sz="6400" dirty="0">
                <a:ln w="9525" cmpd="thickThin">
                  <a:solidFill>
                    <a:srgbClr val="7030A0"/>
                  </a:solidFill>
                </a:ln>
                <a:solidFill>
                  <a:srgbClr val="FFC000"/>
                </a:solidFill>
                <a:latin typeface="UTM Cookies" panose="02040603050506020204" pitchFamily="18" charset="0"/>
              </a:rPr>
              <a:t>CHIA SẺ</a:t>
            </a:r>
            <a:r>
              <a:rPr lang="en-US" sz="6400" baseline="0" dirty="0">
                <a:ln w="9525" cmpd="thickThin">
                  <a:solidFill>
                    <a:srgbClr val="7030A0"/>
                  </a:solidFill>
                </a:ln>
                <a:solidFill>
                  <a:srgbClr val="FFC000"/>
                </a:solidFill>
                <a:latin typeface="UTM Cookies" panose="02040603050506020204" pitchFamily="18" charset="0"/>
              </a:rPr>
              <a:t> CỘNG ĐỒNG</a:t>
            </a:r>
            <a:endParaRPr lang="en-US" sz="6400"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376758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AD5E6"/>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A165A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798195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5E1EE"/>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bg2">
              <a:lumMod val="60000"/>
              <a:lumOff val="4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C98C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A165AB"/>
              </a:solidFill>
            </a:endParaRPr>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AC98C9"/>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ln>
                    <a:solidFill>
                      <a:srgbClr val="A165AB"/>
                    </a:solidFill>
                  </a:ln>
                  <a:solidFill>
                    <a:srgbClr val="BA8CBA"/>
                  </a:solidFill>
                  <a:latin typeface="UTM Cookies" panose="02040603050506020204" pitchFamily="18" charset="0"/>
                </a:rPr>
                <a:t>CHỦ</a:t>
              </a:r>
              <a:r>
                <a:rPr lang="en-US" sz="3733" baseline="0" dirty="0">
                  <a:ln>
                    <a:solidFill>
                      <a:srgbClr val="A165AB"/>
                    </a:solidFill>
                  </a:ln>
                  <a:solidFill>
                    <a:srgbClr val="BA8CBA"/>
                  </a:solidFill>
                  <a:latin typeface="UTM Cookies" panose="02040603050506020204" pitchFamily="18" charset="0"/>
                </a:rPr>
                <a:t> ĐỀ 9</a:t>
              </a:r>
              <a:endParaRPr lang="en-US" sz="3733"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445011" y="735307"/>
            <a:ext cx="4359812" cy="2800960"/>
          </a:xfrm>
          <a:prstGeom prst="rect">
            <a:avLst/>
          </a:prstGeom>
          <a:noFill/>
        </p:spPr>
        <p:txBody>
          <a:bodyPr wrap="square" rtlCol="0">
            <a:spAutoFit/>
          </a:bodyPr>
          <a:lstStyle/>
          <a:p>
            <a:pPr algn="ctr"/>
            <a:r>
              <a:rPr lang="en-US" sz="5867" dirty="0">
                <a:ln w="9525" cmpd="thickThin">
                  <a:solidFill>
                    <a:srgbClr val="7030A0"/>
                  </a:solidFill>
                </a:ln>
                <a:solidFill>
                  <a:srgbClr val="FFC000"/>
                </a:solidFill>
                <a:latin typeface="UTM Cookies" panose="02040603050506020204" pitchFamily="18" charset="0"/>
              </a:rPr>
              <a:t>MÔI</a:t>
            </a:r>
            <a:r>
              <a:rPr lang="en-US" sz="5867" baseline="0" dirty="0">
                <a:ln w="9525" cmpd="thickThin">
                  <a:solidFill>
                    <a:srgbClr val="7030A0"/>
                  </a:solidFill>
                </a:ln>
                <a:solidFill>
                  <a:srgbClr val="FFC000"/>
                </a:solidFill>
                <a:latin typeface="UTM Cookies" panose="02040603050506020204" pitchFamily="18" charset="0"/>
              </a:rPr>
              <a:t> TRƯỜNG QUANH EM</a:t>
            </a:r>
            <a:endParaRPr lang="en-US" sz="5867"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9589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5E1EE"/>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AC98C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1801261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39909951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
        <p:cNvGrpSpPr/>
        <p:nvPr/>
      </p:nvGrpSpPr>
      <p:grpSpPr>
        <a:xfrm>
          <a:off x="0" y="0"/>
          <a:ext cx="0" cy="0"/>
          <a:chOff x="0" y="0"/>
          <a:chExt cx="0" cy="0"/>
        </a:xfrm>
      </p:grpSpPr>
      <p:grpSp>
        <p:nvGrpSpPr>
          <p:cNvPr id="56" name="Google Shape;56;p9"/>
          <p:cNvGrpSpPr/>
          <p:nvPr/>
        </p:nvGrpSpPr>
        <p:grpSpPr>
          <a:xfrm rot="10800000">
            <a:off x="-5" y="-8667"/>
            <a:ext cx="6553591" cy="68752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9"/>
          <p:cNvSpPr txBox="1">
            <a:spLocks noGrp="1"/>
          </p:cNvSpPr>
          <p:nvPr>
            <p:ph type="title"/>
          </p:nvPr>
        </p:nvSpPr>
        <p:spPr>
          <a:xfrm>
            <a:off x="950800" y="1644233"/>
            <a:ext cx="420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0" name="Google Shape;60;p9"/>
          <p:cNvSpPr txBox="1">
            <a:spLocks noGrp="1"/>
          </p:cNvSpPr>
          <p:nvPr>
            <p:ph type="subTitle" idx="1"/>
          </p:nvPr>
        </p:nvSpPr>
        <p:spPr>
          <a:xfrm>
            <a:off x="950800" y="3737433"/>
            <a:ext cx="4200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1" name="Google Shape;61;p9"/>
          <p:cNvSpPr txBox="1">
            <a:spLocks noGrp="1"/>
          </p:cNvSpPr>
          <p:nvPr>
            <p:ph type="body" idx="2"/>
          </p:nvPr>
        </p:nvSpPr>
        <p:spPr>
          <a:xfrm>
            <a:off x="6586000" y="965433"/>
            <a:ext cx="4655200" cy="49268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62" name="Google Shape;62;p9"/>
          <p:cNvSpPr/>
          <p:nvPr/>
        </p:nvSpPr>
        <p:spPr>
          <a:xfrm rot="10800000" flipH="1">
            <a:off x="10448767" y="-8"/>
            <a:ext cx="1743196" cy="91780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3599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7039241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chemeClr val="accent1"/>
        </a:solidFill>
        <a:effectLst/>
      </p:bgPr>
    </p:bg>
    <p:spTree>
      <p:nvGrpSpPr>
        <p:cNvPr id="1" name="Shape 74"/>
        <p:cNvGrpSpPr/>
        <p:nvPr/>
      </p:nvGrpSpPr>
      <p:grpSpPr>
        <a:xfrm>
          <a:off x="0" y="0"/>
          <a:ext cx="0" cy="0"/>
          <a:chOff x="0" y="0"/>
          <a:chExt cx="0" cy="0"/>
        </a:xfrm>
      </p:grpSpPr>
      <p:sp>
        <p:nvSpPr>
          <p:cNvPr id="2" name="Rounded Rectangle 1"/>
          <p:cNvSpPr/>
          <p:nvPr userDrawn="1"/>
        </p:nvSpPr>
        <p:spPr>
          <a:xfrm>
            <a:off x="464457" y="154819"/>
            <a:ext cx="11514667" cy="6289524"/>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018158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9E27F"/>
        </a:solidFill>
        <a:effectLst/>
      </p:bgPr>
    </p:bg>
    <p:spTree>
      <p:nvGrpSpPr>
        <p:cNvPr id="1" name="Shape 74"/>
        <p:cNvGrpSpPr/>
        <p:nvPr/>
      </p:nvGrpSpPr>
      <p:grpSpPr>
        <a:xfrm>
          <a:off x="0" y="0"/>
          <a:ext cx="0" cy="0"/>
          <a:chOff x="0" y="0"/>
          <a:chExt cx="0" cy="0"/>
        </a:xfrm>
      </p:grpSpPr>
      <p:sp>
        <p:nvSpPr>
          <p:cNvPr id="2"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 name="Google Shape;267;p25"/>
          <p:cNvGrpSpPr/>
          <p:nvPr userDrawn="1"/>
        </p:nvGrpSpPr>
        <p:grpSpPr>
          <a:xfrm rot="1093143">
            <a:off x="10246481" y="4803394"/>
            <a:ext cx="1300688" cy="1248865"/>
            <a:chOff x="3885600" y="2960625"/>
            <a:chExt cx="470600" cy="451850"/>
          </a:xfrm>
        </p:grpSpPr>
        <p:sp>
          <p:nvSpPr>
            <p:cNvPr id="4"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3;p2"/>
          <p:cNvGrpSpPr/>
          <p:nvPr userDrawn="1"/>
        </p:nvGrpSpPr>
        <p:grpSpPr>
          <a:xfrm rot="10800000" flipH="1">
            <a:off x="0" y="2217317"/>
            <a:ext cx="13566696" cy="4640683"/>
            <a:chOff x="1367050" y="3059225"/>
            <a:chExt cx="1407100" cy="848450"/>
          </a:xfrm>
        </p:grpSpPr>
        <p:sp>
          <p:nvSpPr>
            <p:cNvPr id="13"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6"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7" name="TextBox 16"/>
          <p:cNvSpPr txBox="1"/>
          <p:nvPr userDrawn="1"/>
        </p:nvSpPr>
        <p:spPr>
          <a:xfrm>
            <a:off x="9230468" y="6502400"/>
            <a:ext cx="2140085" cy="256545"/>
          </a:xfrm>
          <a:prstGeom prst="rect">
            <a:avLst/>
          </a:prstGeom>
          <a:noFill/>
        </p:spPr>
        <p:txBody>
          <a:bodyPr wrap="square" rtlCol="0">
            <a:spAutoFit/>
          </a:bodyPr>
          <a:lstStyle/>
          <a:p>
            <a:r>
              <a:rPr lang="en-US" sz="1067" dirty="0">
                <a:solidFill>
                  <a:srgbClr val="F37022"/>
                </a:solidFill>
              </a:rPr>
              <a:t>FeistyForwarders_0968120672</a:t>
            </a:r>
          </a:p>
        </p:txBody>
      </p:sp>
      <p:sp>
        <p:nvSpPr>
          <p:cNvPr id="18"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 name="Google Shape;246;p25"/>
          <p:cNvGrpSpPr/>
          <p:nvPr userDrawn="1"/>
        </p:nvGrpSpPr>
        <p:grpSpPr>
          <a:xfrm>
            <a:off x="11238689" y="3071620"/>
            <a:ext cx="685727" cy="632509"/>
            <a:chOff x="712875" y="2205450"/>
            <a:chExt cx="233675" cy="215550"/>
          </a:xfrm>
        </p:grpSpPr>
        <p:sp>
          <p:nvSpPr>
            <p:cNvPr id="20"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 name="Google Shape;252;p25"/>
          <p:cNvGrpSpPr/>
          <p:nvPr userDrawn="1"/>
        </p:nvGrpSpPr>
        <p:grpSpPr>
          <a:xfrm>
            <a:off x="10173295" y="3438661"/>
            <a:ext cx="985765" cy="909171"/>
            <a:chOff x="751275" y="1814050"/>
            <a:chExt cx="233675" cy="215525"/>
          </a:xfrm>
        </p:grpSpPr>
        <p:sp>
          <p:nvSpPr>
            <p:cNvPr id="26"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 name="Group 31"/>
          <p:cNvGrpSpPr/>
          <p:nvPr userDrawn="1"/>
        </p:nvGrpSpPr>
        <p:grpSpPr>
          <a:xfrm>
            <a:off x="4826911" y="352960"/>
            <a:ext cx="2368150" cy="1891371"/>
            <a:chOff x="3620184" y="264720"/>
            <a:chExt cx="1776113" cy="1418528"/>
          </a:xfrm>
        </p:grpSpPr>
        <p:sp>
          <p:nvSpPr>
            <p:cNvPr id="33"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chemeClr val="accent6">
                  <a:lumMod val="40000"/>
                  <a:lumOff val="60000"/>
                </a:schemeClr>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TextBox 34"/>
            <p:cNvSpPr txBox="1"/>
            <p:nvPr userDrawn="1"/>
          </p:nvSpPr>
          <p:spPr>
            <a:xfrm>
              <a:off x="3693975" y="710267"/>
              <a:ext cx="1529506" cy="500089"/>
            </a:xfrm>
            <a:prstGeom prst="rect">
              <a:avLst/>
            </a:prstGeom>
            <a:noFill/>
          </p:spPr>
          <p:txBody>
            <a:bodyPr wrap="none" rtlCol="0">
              <a:spAutoFit/>
            </a:bodyPr>
            <a:lstStyle/>
            <a:p>
              <a:r>
                <a:rPr lang="en-US" sz="3733" dirty="0">
                  <a:solidFill>
                    <a:srgbClr val="F37022"/>
                  </a:solidFill>
                  <a:latin typeface="UTM Cookies" panose="02040603050506020204" pitchFamily="18" charset="0"/>
                </a:rPr>
                <a:t>CHỦ</a:t>
              </a:r>
              <a:r>
                <a:rPr lang="en-US" sz="3733" baseline="0" dirty="0">
                  <a:solidFill>
                    <a:srgbClr val="F37022"/>
                  </a:solidFill>
                  <a:latin typeface="UTM Cookies" panose="02040603050506020204" pitchFamily="18" charset="0"/>
                </a:rPr>
                <a:t> ĐỀ 2</a:t>
              </a:r>
              <a:endParaRPr lang="en-US" sz="3733" dirty="0">
                <a:solidFill>
                  <a:srgbClr val="F37022"/>
                </a:solidFill>
                <a:latin typeface="UTM Cookies" panose="02040603050506020204" pitchFamily="18" charset="0"/>
              </a:endParaRPr>
            </a:p>
          </p:txBody>
        </p:sp>
      </p:grpSp>
      <p:sp>
        <p:nvSpPr>
          <p:cNvPr id="36"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 name="Google Shape;201;p25"/>
          <p:cNvGrpSpPr/>
          <p:nvPr userDrawn="1"/>
        </p:nvGrpSpPr>
        <p:grpSpPr>
          <a:xfrm rot="186006">
            <a:off x="5284530" y="1661731"/>
            <a:ext cx="668199" cy="1350400"/>
            <a:chOff x="656025" y="2751350"/>
            <a:chExt cx="311375" cy="629275"/>
          </a:xfrm>
        </p:grpSpPr>
        <p:sp>
          <p:nvSpPr>
            <p:cNvPr id="38"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6919714" y="1710357"/>
            <a:ext cx="5136561" cy="995209"/>
          </a:xfrm>
          <a:prstGeom prst="rect">
            <a:avLst/>
          </a:prstGeom>
          <a:noFill/>
        </p:spPr>
        <p:txBody>
          <a:bodyPr wrap="square" rtlCol="0">
            <a:spAutoFit/>
          </a:bodyPr>
          <a:lstStyle/>
          <a:p>
            <a:r>
              <a:rPr lang="en-US" sz="5867" dirty="0">
                <a:ln w="28575" cmpd="thickThin">
                  <a:solidFill>
                    <a:schemeClr val="accent2">
                      <a:lumMod val="50000"/>
                    </a:schemeClr>
                  </a:solidFill>
                </a:ln>
                <a:solidFill>
                  <a:schemeClr val="bg1"/>
                </a:solidFill>
                <a:latin typeface="UTM Cookies" panose="02040603050506020204" pitchFamily="18" charset="0"/>
              </a:rPr>
              <a:t>RÈN</a:t>
            </a:r>
            <a:r>
              <a:rPr lang="en-US" sz="5867" baseline="0" dirty="0">
                <a:ln w="28575" cmpd="thickThin">
                  <a:solidFill>
                    <a:schemeClr val="accent2">
                      <a:lumMod val="50000"/>
                    </a:schemeClr>
                  </a:solidFill>
                </a:ln>
                <a:solidFill>
                  <a:schemeClr val="bg1"/>
                </a:solidFill>
                <a:latin typeface="UTM Cookies" panose="02040603050506020204" pitchFamily="18" charset="0"/>
              </a:rPr>
              <a:t> NẾP SỐNG</a:t>
            </a:r>
            <a:endParaRPr lang="en-US" sz="5867" dirty="0">
              <a:ln w="28575" cmpd="thickThin">
                <a:solidFill>
                  <a:schemeClr val="accent2">
                    <a:lumMod val="50000"/>
                  </a:schemeClr>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232035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9E27F"/>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152929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EF8B0"/>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549534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438030"/>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solidFill>
                    <a:srgbClr val="438030"/>
                  </a:solidFill>
                  <a:latin typeface="UTM Cookies" panose="02040603050506020204" pitchFamily="18" charset="0"/>
                </a:rPr>
                <a:t>CHỦ</a:t>
              </a:r>
              <a:r>
                <a:rPr lang="en-US" sz="3733" baseline="0" dirty="0">
                  <a:solidFill>
                    <a:srgbClr val="438030"/>
                  </a:solidFill>
                  <a:latin typeface="UTM Cookies" panose="02040603050506020204" pitchFamily="18" charset="0"/>
                </a:rPr>
                <a:t> ĐỀ 4</a:t>
              </a:r>
              <a:endParaRPr lang="en-US" sz="3733" dirty="0">
                <a:solidFill>
                  <a:srgbClr val="438030"/>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384595" y="888872"/>
            <a:ext cx="4359812" cy="1898084"/>
          </a:xfrm>
          <a:prstGeom prst="rect">
            <a:avLst/>
          </a:prstGeom>
          <a:noFill/>
        </p:spPr>
        <p:txBody>
          <a:bodyPr wrap="square" rtlCol="0">
            <a:spAutoFit/>
          </a:bodyPr>
          <a:lstStyle/>
          <a:p>
            <a:pPr algn="ctr"/>
            <a:r>
              <a:rPr lang="en-US" sz="5867" dirty="0">
                <a:ln w="28575" cmpd="thickThin">
                  <a:solidFill>
                    <a:srgbClr val="438030"/>
                  </a:solidFill>
                </a:ln>
                <a:solidFill>
                  <a:schemeClr val="bg1"/>
                </a:solidFill>
                <a:latin typeface="UTM Cookies" panose="02040603050506020204" pitchFamily="18" charset="0"/>
              </a:rPr>
              <a:t>TỰ</a:t>
            </a:r>
            <a:r>
              <a:rPr lang="en-US" sz="5867" baseline="0" dirty="0">
                <a:ln w="28575" cmpd="thickThin">
                  <a:solidFill>
                    <a:srgbClr val="438030"/>
                  </a:solidFill>
                </a:ln>
                <a:solidFill>
                  <a:schemeClr val="bg1"/>
                </a:solidFill>
                <a:latin typeface="UTM Cookies" panose="02040603050506020204" pitchFamily="18" charset="0"/>
              </a:rPr>
              <a:t> PHỤC VỤ BẢN THÂN</a:t>
            </a:r>
            <a:endParaRPr lang="en-US" sz="5867" dirty="0">
              <a:ln w="28575" cmpd="thickThin">
                <a:solidFill>
                  <a:srgbClr val="43803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137016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62511820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8F0C7"/>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CD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92D050"/>
              </a:solidFill>
            </a:endParaRPr>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BDD6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438030"/>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3F7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ln>
                    <a:solidFill>
                      <a:srgbClr val="438030"/>
                    </a:solidFill>
                  </a:ln>
                  <a:solidFill>
                    <a:srgbClr val="92D050"/>
                  </a:solidFill>
                  <a:latin typeface="UTM Cookies" panose="02040603050506020204" pitchFamily="18" charset="0"/>
                </a:rPr>
                <a:t>CHỦ</a:t>
              </a:r>
              <a:r>
                <a:rPr lang="en-US" sz="3733" baseline="0" dirty="0">
                  <a:ln>
                    <a:solidFill>
                      <a:srgbClr val="438030"/>
                    </a:solidFill>
                  </a:ln>
                  <a:solidFill>
                    <a:srgbClr val="92D050"/>
                  </a:solidFill>
                  <a:latin typeface="UTM Cookies" panose="02040603050506020204" pitchFamily="18" charset="0"/>
                </a:rPr>
                <a:t> ĐỀ 5</a:t>
              </a:r>
              <a:endParaRPr lang="en-US" sz="3733" dirty="0">
                <a:ln>
                  <a:solidFill>
                    <a:srgbClr val="438030"/>
                  </a:solidFill>
                </a:ln>
                <a:solidFill>
                  <a:srgbClr val="92D050"/>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6997555" y="946928"/>
            <a:ext cx="4943060" cy="1898084"/>
          </a:xfrm>
          <a:prstGeom prst="rect">
            <a:avLst/>
          </a:prstGeom>
          <a:noFill/>
        </p:spPr>
        <p:txBody>
          <a:bodyPr wrap="square" rtlCol="0">
            <a:spAutoFit/>
          </a:bodyPr>
          <a:lstStyle/>
          <a:p>
            <a:pPr algn="ctr"/>
            <a:r>
              <a:rPr lang="en-US" sz="5867" dirty="0">
                <a:ln w="28575" cmpd="thickThin">
                  <a:solidFill>
                    <a:srgbClr val="438030"/>
                  </a:solidFill>
                </a:ln>
                <a:solidFill>
                  <a:schemeClr val="bg1"/>
                </a:solidFill>
                <a:latin typeface="UTM Cookies" panose="02040603050506020204" pitchFamily="18" charset="0"/>
              </a:rPr>
              <a:t>GIA ĐÌNH</a:t>
            </a:r>
            <a:r>
              <a:rPr lang="en-US" sz="5867" baseline="0" dirty="0">
                <a:ln w="28575" cmpd="thickThin">
                  <a:solidFill>
                    <a:srgbClr val="438030"/>
                  </a:solidFill>
                </a:ln>
                <a:solidFill>
                  <a:schemeClr val="bg1"/>
                </a:solidFill>
                <a:latin typeface="UTM Cookies" panose="02040603050506020204" pitchFamily="18" charset="0"/>
              </a:rPr>
              <a:t> THÂN THƯƠNG</a:t>
            </a:r>
            <a:endParaRPr lang="en-US" sz="5867" dirty="0">
              <a:ln w="28575" cmpd="thickThin">
                <a:solidFill>
                  <a:srgbClr val="43803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32767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8F0C7"/>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BDD64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410585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6">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5">
                <a:lumMod val="60000"/>
                <a:lumOff val="40000"/>
              </a:schemeClr>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chemeClr val="accent5">
                    <a:lumMod val="75000"/>
                  </a:schemeClr>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solidFill>
                    <a:schemeClr val="accent6">
                      <a:lumMod val="50000"/>
                    </a:schemeClr>
                  </a:solidFill>
                  <a:latin typeface="UTM Cookies" panose="02040603050506020204" pitchFamily="18" charset="0"/>
                </a:rPr>
                <a:t>CHỦ</a:t>
              </a:r>
              <a:r>
                <a:rPr lang="en-US" sz="3733" baseline="0" dirty="0">
                  <a:solidFill>
                    <a:schemeClr val="accent6">
                      <a:lumMod val="50000"/>
                    </a:schemeClr>
                  </a:solidFill>
                  <a:latin typeface="UTM Cookies" panose="02040603050506020204" pitchFamily="18" charset="0"/>
                </a:rPr>
                <a:t> ĐỀ 6</a:t>
              </a:r>
              <a:endParaRPr lang="en-US" sz="3733" dirty="0">
                <a:solidFill>
                  <a:schemeClr val="accent6">
                    <a:lumMod val="50000"/>
                  </a:schemeClr>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445011" y="735307"/>
            <a:ext cx="4359812" cy="2554354"/>
          </a:xfrm>
          <a:prstGeom prst="rect">
            <a:avLst/>
          </a:prstGeom>
          <a:noFill/>
        </p:spPr>
        <p:txBody>
          <a:bodyPr wrap="square" rtlCol="0">
            <a:spAutoFit/>
          </a:bodyPr>
          <a:lstStyle/>
          <a:p>
            <a:pPr algn="ctr"/>
            <a:r>
              <a:rPr lang="en-US" sz="5333" dirty="0">
                <a:ln w="28575" cmpd="thickThin">
                  <a:solidFill>
                    <a:srgbClr val="0070C0"/>
                  </a:solidFill>
                </a:ln>
                <a:solidFill>
                  <a:schemeClr val="bg1"/>
                </a:solidFill>
                <a:latin typeface="UTM Cookies" panose="02040603050506020204" pitchFamily="18" charset="0"/>
              </a:rPr>
              <a:t>TỰ</a:t>
            </a:r>
            <a:r>
              <a:rPr lang="en-US" sz="5333" baseline="0" dirty="0">
                <a:ln w="28575" cmpd="thickThin">
                  <a:solidFill>
                    <a:srgbClr val="0070C0"/>
                  </a:solidFill>
                </a:ln>
                <a:solidFill>
                  <a:schemeClr val="bg1"/>
                </a:solidFill>
                <a:latin typeface="UTM Cookies" panose="02040603050506020204" pitchFamily="18" charset="0"/>
              </a:rPr>
              <a:t> CHĂM SÓC VÀ BẢO VỆ BẢN THÂN</a:t>
            </a:r>
            <a:endParaRPr lang="en-US" sz="5333" dirty="0">
              <a:ln w="28575" cmpd="thickThin">
                <a:solidFill>
                  <a:srgbClr val="0070C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367723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chemeClr val="accent6">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78311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62626719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AD5E6"/>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A165AB"/>
              </a:solidFill>
            </a:endParaRPr>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BA8CBA"/>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ln>
                    <a:solidFill>
                      <a:srgbClr val="A165AB"/>
                    </a:solidFill>
                  </a:ln>
                  <a:solidFill>
                    <a:srgbClr val="BA8CBA"/>
                  </a:solidFill>
                  <a:latin typeface="UTM Cookies" panose="02040603050506020204" pitchFamily="18" charset="0"/>
                </a:rPr>
                <a:t>CHỦ</a:t>
              </a:r>
              <a:r>
                <a:rPr lang="en-US" sz="3733" baseline="0" dirty="0">
                  <a:ln>
                    <a:solidFill>
                      <a:srgbClr val="A165AB"/>
                    </a:solidFill>
                  </a:ln>
                  <a:solidFill>
                    <a:srgbClr val="BA8CBA"/>
                  </a:solidFill>
                  <a:latin typeface="UTM Cookies" panose="02040603050506020204" pitchFamily="18" charset="0"/>
                </a:rPr>
                <a:t> ĐỀ 8</a:t>
              </a:r>
              <a:endParaRPr lang="en-US" sz="3733"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445011" y="735307"/>
            <a:ext cx="4359812" cy="3046988"/>
          </a:xfrm>
          <a:prstGeom prst="rect">
            <a:avLst/>
          </a:prstGeom>
          <a:noFill/>
        </p:spPr>
        <p:txBody>
          <a:bodyPr wrap="square" rtlCol="0">
            <a:spAutoFit/>
          </a:bodyPr>
          <a:lstStyle/>
          <a:p>
            <a:pPr algn="ctr"/>
            <a:r>
              <a:rPr lang="en-US" sz="6400" dirty="0">
                <a:ln w="9525" cmpd="thickThin">
                  <a:solidFill>
                    <a:srgbClr val="7030A0"/>
                  </a:solidFill>
                </a:ln>
                <a:solidFill>
                  <a:srgbClr val="FFC000"/>
                </a:solidFill>
                <a:latin typeface="UTM Cookies" panose="02040603050506020204" pitchFamily="18" charset="0"/>
              </a:rPr>
              <a:t>CHIA SẺ</a:t>
            </a:r>
            <a:r>
              <a:rPr lang="en-US" sz="6400" baseline="0" dirty="0">
                <a:ln w="9525" cmpd="thickThin">
                  <a:solidFill>
                    <a:srgbClr val="7030A0"/>
                  </a:solidFill>
                </a:ln>
                <a:solidFill>
                  <a:srgbClr val="FFC000"/>
                </a:solidFill>
                <a:latin typeface="UTM Cookies" panose="02040603050506020204" pitchFamily="18" charset="0"/>
              </a:rPr>
              <a:t> CỘNG ĐỒNG</a:t>
            </a:r>
            <a:endParaRPr lang="en-US" sz="6400"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304435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AD5E6"/>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A165A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15525241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5E1EE"/>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bg2">
              <a:lumMod val="60000"/>
              <a:lumOff val="4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C98C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A165AB"/>
              </a:solidFill>
            </a:endParaRPr>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AC98C9"/>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ln>
                    <a:solidFill>
                      <a:srgbClr val="A165AB"/>
                    </a:solidFill>
                  </a:ln>
                  <a:solidFill>
                    <a:srgbClr val="BA8CBA"/>
                  </a:solidFill>
                  <a:latin typeface="UTM Cookies" panose="02040603050506020204" pitchFamily="18" charset="0"/>
                </a:rPr>
                <a:t>CHỦ</a:t>
              </a:r>
              <a:r>
                <a:rPr lang="en-US" sz="3733" baseline="0" dirty="0">
                  <a:ln>
                    <a:solidFill>
                      <a:srgbClr val="A165AB"/>
                    </a:solidFill>
                  </a:ln>
                  <a:solidFill>
                    <a:srgbClr val="BA8CBA"/>
                  </a:solidFill>
                  <a:latin typeface="UTM Cookies" panose="02040603050506020204" pitchFamily="18" charset="0"/>
                </a:rPr>
                <a:t> ĐỀ 9</a:t>
              </a:r>
              <a:endParaRPr lang="en-US" sz="3733"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445011" y="735307"/>
            <a:ext cx="4359812" cy="2800960"/>
          </a:xfrm>
          <a:prstGeom prst="rect">
            <a:avLst/>
          </a:prstGeom>
          <a:noFill/>
        </p:spPr>
        <p:txBody>
          <a:bodyPr wrap="square" rtlCol="0">
            <a:spAutoFit/>
          </a:bodyPr>
          <a:lstStyle/>
          <a:p>
            <a:pPr algn="ctr"/>
            <a:r>
              <a:rPr lang="en-US" sz="5867" dirty="0">
                <a:ln w="9525" cmpd="thickThin">
                  <a:solidFill>
                    <a:srgbClr val="7030A0"/>
                  </a:solidFill>
                </a:ln>
                <a:solidFill>
                  <a:srgbClr val="FFC000"/>
                </a:solidFill>
                <a:latin typeface="UTM Cookies" panose="02040603050506020204" pitchFamily="18" charset="0"/>
              </a:rPr>
              <a:t>MÔI</a:t>
            </a:r>
            <a:r>
              <a:rPr lang="en-US" sz="5867" baseline="0" dirty="0">
                <a:ln w="9525" cmpd="thickThin">
                  <a:solidFill>
                    <a:srgbClr val="7030A0"/>
                  </a:solidFill>
                </a:ln>
                <a:solidFill>
                  <a:srgbClr val="FFC000"/>
                </a:solidFill>
                <a:latin typeface="UTM Cookies" panose="02040603050506020204" pitchFamily="18" charset="0"/>
              </a:rPr>
              <a:t> TRƯỜNG QUANH EM</a:t>
            </a:r>
            <a:endParaRPr lang="en-US" sz="5867"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270295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5E1EE"/>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AC98C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763865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28847253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
        <p:cNvGrpSpPr/>
        <p:nvPr/>
      </p:nvGrpSpPr>
      <p:grpSpPr>
        <a:xfrm>
          <a:off x="0" y="0"/>
          <a:ext cx="0" cy="0"/>
          <a:chOff x="0" y="0"/>
          <a:chExt cx="0" cy="0"/>
        </a:xfrm>
      </p:grpSpPr>
      <p:grpSp>
        <p:nvGrpSpPr>
          <p:cNvPr id="56" name="Google Shape;56;p9"/>
          <p:cNvGrpSpPr/>
          <p:nvPr/>
        </p:nvGrpSpPr>
        <p:grpSpPr>
          <a:xfrm rot="10800000">
            <a:off x="-5" y="-8667"/>
            <a:ext cx="6553591" cy="68752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9"/>
          <p:cNvSpPr txBox="1">
            <a:spLocks noGrp="1"/>
          </p:cNvSpPr>
          <p:nvPr>
            <p:ph type="title"/>
          </p:nvPr>
        </p:nvSpPr>
        <p:spPr>
          <a:xfrm>
            <a:off x="950800" y="1644233"/>
            <a:ext cx="420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0" name="Google Shape;60;p9"/>
          <p:cNvSpPr txBox="1">
            <a:spLocks noGrp="1"/>
          </p:cNvSpPr>
          <p:nvPr>
            <p:ph type="subTitle" idx="1"/>
          </p:nvPr>
        </p:nvSpPr>
        <p:spPr>
          <a:xfrm>
            <a:off x="950800" y="3737433"/>
            <a:ext cx="4200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1" name="Google Shape;61;p9"/>
          <p:cNvSpPr txBox="1">
            <a:spLocks noGrp="1"/>
          </p:cNvSpPr>
          <p:nvPr>
            <p:ph type="body" idx="2"/>
          </p:nvPr>
        </p:nvSpPr>
        <p:spPr>
          <a:xfrm>
            <a:off x="6586000" y="965433"/>
            <a:ext cx="4655200" cy="49268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62" name="Google Shape;62;p9"/>
          <p:cNvSpPr/>
          <p:nvPr/>
        </p:nvSpPr>
        <p:spPr>
          <a:xfrm rot="10800000" flipH="1">
            <a:off x="10448767" y="-8"/>
            <a:ext cx="1743196" cy="91780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89476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155922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79058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6" name="矩形 5"/>
          <p:cNvSpPr/>
          <p:nvPr userDrawn="1"/>
        </p:nvSpPr>
        <p:spPr>
          <a:xfrm rot="5400000">
            <a:off x="5617026" y="-5617028"/>
            <a:ext cx="957946"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latin typeface="方正兰亭粗黑_GBK" panose="02000000000000000000" pitchFamily="2" charset="-122"/>
              <a:ea typeface="方正兰亭粗黑_GBK" panose="02000000000000000000" pitchFamily="2" charset="-122"/>
            </a:endParaRPr>
          </a:p>
        </p:txBody>
      </p:sp>
      <p:grpSp>
        <p:nvGrpSpPr>
          <p:cNvPr id="12" name="组合 11"/>
          <p:cNvGrpSpPr/>
          <p:nvPr userDrawn="1"/>
        </p:nvGrpSpPr>
        <p:grpSpPr>
          <a:xfrm>
            <a:off x="270933" y="141885"/>
            <a:ext cx="378387" cy="386913"/>
            <a:chOff x="282222" y="141885"/>
            <a:chExt cx="378387" cy="386913"/>
          </a:xfrm>
        </p:grpSpPr>
        <p:sp>
          <p:nvSpPr>
            <p:cNvPr id="11" name="矩形 10"/>
            <p:cNvSpPr/>
            <p:nvPr userDrawn="1"/>
          </p:nvSpPr>
          <p:spPr>
            <a:xfrm>
              <a:off x="367098" y="230417"/>
              <a:ext cx="293511" cy="29838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282222" y="141885"/>
              <a:ext cx="293511" cy="2983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224402977"/>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25904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298981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23323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31767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2021/12/26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045130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2021/12/26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50751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2021/12/26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11975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930373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69081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94547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73651A0-E731-EC4F-B719-3A04B23CAAAA}"/>
              </a:ext>
            </a:extLst>
          </p:cNvPr>
          <p:cNvSpPr/>
          <p:nvPr userDrawn="1"/>
        </p:nvSpPr>
        <p:spPr>
          <a:xfrm>
            <a:off x="215900" y="190500"/>
            <a:ext cx="11772900" cy="64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 name="图片 2">
            <a:extLst>
              <a:ext uri="{FF2B5EF4-FFF2-40B4-BE49-F238E27FC236}">
                <a16:creationId xmlns:a16="http://schemas.microsoft.com/office/drawing/2014/main" id="{6F2EF97D-BAEE-F749-B654-893E48A070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59310" y="0"/>
            <a:ext cx="913736" cy="1292023"/>
          </a:xfrm>
          <a:prstGeom prst="rect">
            <a:avLst/>
          </a:prstGeom>
        </p:spPr>
      </p:pic>
    </p:spTree>
    <p:extLst>
      <p:ext uri="{BB962C8B-B14F-4D97-AF65-F5344CB8AC3E}">
        <p14:creationId xmlns:p14="http://schemas.microsoft.com/office/powerpoint/2010/main" val="13064451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22241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26/12/2021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7227"/>
            <a:ext cx="12221028" cy="7054380"/>
            <a:chOff x="-29028" y="0"/>
            <a:chExt cx="12221028" cy="7054380"/>
          </a:xfrm>
        </p:grpSpPr>
        <p:pic>
          <p:nvPicPr>
            <p:cNvPr id="8" name="Picture 7"/>
            <p:cNvPicPr>
              <a:picLocks noChangeAspect="1"/>
            </p:cNvPicPr>
            <p:nvPr/>
          </p:nvPicPr>
          <p:blipFill rotWithShape="1">
            <a:blip r:embed="rId2"/>
            <a:srcRect l="9721"/>
            <a:stretch/>
          </p:blipFill>
          <p:spPr>
            <a:xfrm>
              <a:off x="-29028" y="0"/>
              <a:ext cx="12221028" cy="7054380"/>
            </a:xfrm>
            <a:prstGeom prst="rect">
              <a:avLst/>
            </a:prstGeom>
          </p:spPr>
        </p:pic>
        <p:grpSp>
          <p:nvGrpSpPr>
            <p:cNvPr id="9" name="Group 8"/>
            <p:cNvGrpSpPr/>
            <p:nvPr/>
          </p:nvGrpSpPr>
          <p:grpSpPr>
            <a:xfrm>
              <a:off x="7045160" y="3839994"/>
              <a:ext cx="3270049" cy="647652"/>
              <a:chOff x="7045160" y="3839994"/>
              <a:chExt cx="3270049" cy="647652"/>
            </a:xfrm>
          </p:grpSpPr>
          <p:sp>
            <p:nvSpPr>
              <p:cNvPr id="10" name="Rounded Rectangle 9"/>
              <p:cNvSpPr/>
              <p:nvPr/>
            </p:nvSpPr>
            <p:spPr>
              <a:xfrm rot="21089594">
                <a:off x="7045160" y="3851771"/>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rot="1079854">
                <a:off x="8681648" y="3924583"/>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rot="20999673">
                <a:off x="10177227" y="3839994"/>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rot="1030604">
                <a:off x="10162266" y="4434662"/>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4" name="Oval 13"/>
          <p:cNvSpPr/>
          <p:nvPr userDrawn="1"/>
        </p:nvSpPr>
        <p:spPr>
          <a:xfrm>
            <a:off x="8959117" y="2854089"/>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userDrawn="1"/>
        </p:nvSpPr>
        <p:spPr>
          <a:xfrm>
            <a:off x="9760291" y="235162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userDrawn="1"/>
        </p:nvSpPr>
        <p:spPr>
          <a:xfrm>
            <a:off x="8414089" y="2180988"/>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Parallelogram 16"/>
          <p:cNvSpPr/>
          <p:nvPr userDrawn="1"/>
        </p:nvSpPr>
        <p:spPr>
          <a:xfrm>
            <a:off x="7542769" y="2200691"/>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Heart 17"/>
          <p:cNvSpPr/>
          <p:nvPr userDrawn="1"/>
        </p:nvSpPr>
        <p:spPr>
          <a:xfrm>
            <a:off x="10561465" y="2133345"/>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00582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p:blipFill>
        <p:spPr>
          <a:xfrm>
            <a:off x="5323658" y="1624993"/>
            <a:ext cx="6868342" cy="5092739"/>
          </a:xfrm>
          <a:prstGeom prst="rect">
            <a:avLst/>
          </a:prstGeom>
        </p:spPr>
      </p:pic>
    </p:spTree>
    <p:extLst>
      <p:ext uri="{BB962C8B-B14F-4D97-AF65-F5344CB8AC3E}">
        <p14:creationId xmlns:p14="http://schemas.microsoft.com/office/powerpoint/2010/main" val="4015753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26/12/2021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0"/>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Oval 10"/>
          <p:cNvSpPr/>
          <p:nvPr userDrawn="1"/>
        </p:nvSpPr>
        <p:spPr>
          <a:xfrm>
            <a:off x="9573760" y="2632843"/>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9894319"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userDrawn="1"/>
        </p:nvSpPr>
        <p:spPr>
          <a:xfrm>
            <a:off x="8866641"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arallelogram 13"/>
          <p:cNvSpPr/>
          <p:nvPr userDrawn="1"/>
        </p:nvSpPr>
        <p:spPr>
          <a:xfrm>
            <a:off x="8628376" y="2797942"/>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Heart 14"/>
          <p:cNvSpPr/>
          <p:nvPr userDrawn="1"/>
        </p:nvSpPr>
        <p:spPr>
          <a:xfrm>
            <a:off x="10720899"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98425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26/12/2021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spTree>
    <p:extLst>
      <p:ext uri="{BB962C8B-B14F-4D97-AF65-F5344CB8AC3E}">
        <p14:creationId xmlns:p14="http://schemas.microsoft.com/office/powerpoint/2010/main" val="31713169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C69321-35DD-4BC7-953A-DC16A57A483D}" type="datetimeFigureOut">
              <a:rPr lang="en-GB" smtClean="0"/>
              <a:t>26/12/2021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spTree>
    <p:extLst>
      <p:ext uri="{BB962C8B-B14F-4D97-AF65-F5344CB8AC3E}">
        <p14:creationId xmlns:p14="http://schemas.microsoft.com/office/powerpoint/2010/main" val="4033765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6C69321-35DD-4BC7-953A-DC16A57A483D}" type="datetimeFigureOut">
              <a:rPr lang="en-GB" smtClean="0"/>
              <a:t>26/12/2021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F5074B-1D8C-4FBF-B643-29DBF83DE07B}" type="slidenum">
              <a:rPr lang="en-GB" smtClean="0"/>
              <a:t>‹#›</a:t>
            </a:fld>
            <a:endParaRPr lang="en-GB"/>
          </a:p>
        </p:txBody>
      </p:sp>
    </p:spTree>
    <p:extLst>
      <p:ext uri="{BB962C8B-B14F-4D97-AF65-F5344CB8AC3E}">
        <p14:creationId xmlns:p14="http://schemas.microsoft.com/office/powerpoint/2010/main" val="3600551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6C69321-35DD-4BC7-953A-DC16A57A483D}" type="datetimeFigureOut">
              <a:rPr lang="en-GB" smtClean="0"/>
              <a:t>26/12/2021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DF5074B-1D8C-4FBF-B643-29DBF83DE07B}" type="slidenum">
              <a:rPr lang="en-GB" smtClean="0"/>
              <a:t>‹#›</a:t>
            </a:fld>
            <a:endParaRPr lang="en-GB"/>
          </a:p>
        </p:txBody>
      </p:sp>
    </p:spTree>
    <p:extLst>
      <p:ext uri="{BB962C8B-B14F-4D97-AF65-F5344CB8AC3E}">
        <p14:creationId xmlns:p14="http://schemas.microsoft.com/office/powerpoint/2010/main" val="25487477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6C69321-35DD-4BC7-953A-DC16A57A483D}" type="datetimeFigureOut">
              <a:rPr lang="en-GB" smtClean="0"/>
              <a:t>26/12/2021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DF5074B-1D8C-4FBF-B643-29DBF83DE07B}" type="slidenum">
              <a:rPr lang="en-GB" smtClean="0"/>
              <a:t>‹#›</a:t>
            </a:fld>
            <a:endParaRPr lang="en-GB"/>
          </a:p>
        </p:txBody>
      </p:sp>
    </p:spTree>
    <p:extLst>
      <p:ext uri="{BB962C8B-B14F-4D97-AF65-F5344CB8AC3E}">
        <p14:creationId xmlns:p14="http://schemas.microsoft.com/office/powerpoint/2010/main" val="28885315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C69321-35DD-4BC7-953A-DC16A57A483D}" type="datetimeFigureOut">
              <a:rPr lang="en-GB" smtClean="0"/>
              <a:t>26/12/2021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DF5074B-1D8C-4FBF-B643-29DBF83DE07B}" type="slidenum">
              <a:rPr lang="en-GB" smtClean="0"/>
              <a:t>‹#›</a:t>
            </a:fld>
            <a:endParaRPr lang="en-GB"/>
          </a:p>
        </p:txBody>
      </p:sp>
    </p:spTree>
    <p:extLst>
      <p:ext uri="{BB962C8B-B14F-4D97-AF65-F5344CB8AC3E}">
        <p14:creationId xmlns:p14="http://schemas.microsoft.com/office/powerpoint/2010/main" val="748081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8975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C69321-35DD-4BC7-953A-DC16A57A483D}" type="datetimeFigureOut">
              <a:rPr lang="en-GB" smtClean="0"/>
              <a:t>26/12/2021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F5074B-1D8C-4FBF-B643-29DBF83DE07B}" type="slidenum">
              <a:rPr lang="en-GB" smtClean="0"/>
              <a:t>‹#›</a:t>
            </a:fld>
            <a:endParaRPr lang="en-GB"/>
          </a:p>
        </p:txBody>
      </p:sp>
    </p:spTree>
    <p:extLst>
      <p:ext uri="{BB962C8B-B14F-4D97-AF65-F5344CB8AC3E}">
        <p14:creationId xmlns:p14="http://schemas.microsoft.com/office/powerpoint/2010/main" val="3982353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C69321-35DD-4BC7-953A-DC16A57A483D}" type="datetimeFigureOut">
              <a:rPr lang="en-GB" smtClean="0"/>
              <a:t>26/12/2021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F5074B-1D8C-4FBF-B643-29DBF83DE07B}" type="slidenum">
              <a:rPr lang="en-GB" smtClean="0"/>
              <a:t>‹#›</a:t>
            </a:fld>
            <a:endParaRPr lang="en-GB"/>
          </a:p>
        </p:txBody>
      </p:sp>
    </p:spTree>
    <p:extLst>
      <p:ext uri="{BB962C8B-B14F-4D97-AF65-F5344CB8AC3E}">
        <p14:creationId xmlns:p14="http://schemas.microsoft.com/office/powerpoint/2010/main" val="12539801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26/12/2021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spTree>
    <p:extLst>
      <p:ext uri="{BB962C8B-B14F-4D97-AF65-F5344CB8AC3E}">
        <p14:creationId xmlns:p14="http://schemas.microsoft.com/office/powerpoint/2010/main" val="17065022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26/12/2021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spTree>
    <p:extLst>
      <p:ext uri="{BB962C8B-B14F-4D97-AF65-F5344CB8AC3E}">
        <p14:creationId xmlns:p14="http://schemas.microsoft.com/office/powerpoint/2010/main" val="12643279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9688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1115145"/>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5748841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536155"/>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02586571"/>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2021/12/26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25576010"/>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97211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2021/12/26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2959060"/>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2021/12/26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2618564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88775506"/>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104897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2021/12/26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967037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470032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2021/12/26</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06595458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9268825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973510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758176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045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93642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2021/12/26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61097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28BF64-D393-46B3-AC72-9DFE07C83FB0}" type="datetimeFigureOut">
              <a:rPr lang="zh-CN" altLang="en-US" smtClean="0"/>
              <a:t>2021/12/26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174495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28BF64-D393-46B3-AC72-9DFE07C83FB0}" type="datetimeFigureOut">
              <a:rPr lang="zh-CN" altLang="en-US" smtClean="0"/>
              <a:t>2021/12/26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714435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28BF64-D393-46B3-AC72-9DFE07C83FB0}" type="datetimeFigureOut">
              <a:rPr lang="zh-CN" altLang="en-US" smtClean="0"/>
              <a:t>2021/12/26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347893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2021/12/26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576616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2021/12/26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461522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583918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920280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3" y="1122363"/>
            <a:ext cx="10363201"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12" y="3602037"/>
            <a:ext cx="9144001" cy="1655763"/>
          </a:xfrm>
        </p:spPr>
        <p:txBody>
          <a:bodyPr/>
          <a:lstStyle>
            <a:lvl1pPr marL="0" indent="0" algn="ctr">
              <a:buNone/>
              <a:defRPr sz="2400"/>
            </a:lvl1pPr>
            <a:lvl2pPr marL="457043" indent="0" algn="ctr">
              <a:buNone/>
              <a:defRPr sz="2000"/>
            </a:lvl2pPr>
            <a:lvl3pPr marL="914089" indent="0" algn="ctr">
              <a:buNone/>
              <a:defRPr sz="1900"/>
            </a:lvl3pPr>
            <a:lvl4pPr marL="1371132" indent="0" algn="ctr">
              <a:buNone/>
              <a:defRPr sz="1600"/>
            </a:lvl4pPr>
            <a:lvl5pPr marL="1828178" indent="0" algn="ctr">
              <a:buNone/>
              <a:defRPr sz="1600"/>
            </a:lvl5pPr>
            <a:lvl6pPr marL="2285222" indent="0" algn="ctr">
              <a:buNone/>
              <a:defRPr sz="1600"/>
            </a:lvl6pPr>
            <a:lvl7pPr marL="2742265" indent="0" algn="ctr">
              <a:buNone/>
              <a:defRPr sz="1600"/>
            </a:lvl7pPr>
            <a:lvl8pPr marL="3199309" indent="0" algn="ctr">
              <a:buNone/>
              <a:defRPr sz="1600"/>
            </a:lvl8pPr>
            <a:lvl9pPr marL="365635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2021/12/26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7148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8422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2021/12/26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41042414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6" y="170975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6" y="4589481"/>
            <a:ext cx="10515600" cy="1500187"/>
          </a:xfrm>
        </p:spPr>
        <p:txBody>
          <a:bodyPr/>
          <a:lstStyle>
            <a:lvl1pPr marL="0" indent="0">
              <a:buNone/>
              <a:defRPr sz="2400">
                <a:solidFill>
                  <a:schemeClr val="tx1"/>
                </a:solidFill>
              </a:defRPr>
            </a:lvl1pPr>
            <a:lvl2pPr marL="457043" indent="0">
              <a:buNone/>
              <a:defRPr sz="2000">
                <a:solidFill>
                  <a:schemeClr val="tx1">
                    <a:tint val="75000"/>
                  </a:schemeClr>
                </a:solidFill>
              </a:defRPr>
            </a:lvl2pPr>
            <a:lvl3pPr marL="914089" indent="0">
              <a:buNone/>
              <a:defRPr sz="1900">
                <a:solidFill>
                  <a:schemeClr val="tx1">
                    <a:tint val="75000"/>
                  </a:schemeClr>
                </a:solidFill>
              </a:defRPr>
            </a:lvl3pPr>
            <a:lvl4pPr marL="1371132" indent="0">
              <a:buNone/>
              <a:defRPr sz="1600">
                <a:solidFill>
                  <a:schemeClr val="tx1">
                    <a:tint val="75000"/>
                  </a:schemeClr>
                </a:solidFill>
              </a:defRPr>
            </a:lvl4pPr>
            <a:lvl5pPr marL="1828178" indent="0">
              <a:buNone/>
              <a:defRPr sz="1600">
                <a:solidFill>
                  <a:schemeClr val="tx1">
                    <a:tint val="75000"/>
                  </a:schemeClr>
                </a:solidFill>
              </a:defRPr>
            </a:lvl5pPr>
            <a:lvl6pPr marL="2285222" indent="0">
              <a:buNone/>
              <a:defRPr sz="1600">
                <a:solidFill>
                  <a:schemeClr val="tx1">
                    <a:tint val="75000"/>
                  </a:schemeClr>
                </a:solidFill>
              </a:defRPr>
            </a:lvl6pPr>
            <a:lvl7pPr marL="2742265" indent="0">
              <a:buNone/>
              <a:defRPr sz="1600">
                <a:solidFill>
                  <a:schemeClr val="tx1">
                    <a:tint val="75000"/>
                  </a:schemeClr>
                </a:solidFill>
              </a:defRPr>
            </a:lvl7pPr>
            <a:lvl8pPr marL="3199309" indent="0">
              <a:buNone/>
              <a:defRPr sz="1600">
                <a:solidFill>
                  <a:schemeClr val="tx1">
                    <a:tint val="75000"/>
                  </a:schemeClr>
                </a:solidFill>
              </a:defRPr>
            </a:lvl8pPr>
            <a:lvl9pPr marL="365635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2021/12/26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14095478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7"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2021/12/26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4697643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01" y="1681167"/>
            <a:ext cx="5157787" cy="823912"/>
          </a:xfrm>
        </p:spPr>
        <p:txBody>
          <a:bodyPr anchor="b"/>
          <a:lstStyle>
            <a:lvl1pPr marL="0" indent="0">
              <a:buNone/>
              <a:defRPr sz="2400" b="1"/>
            </a:lvl1pPr>
            <a:lvl2pPr marL="457043" indent="0">
              <a:buNone/>
              <a:defRPr sz="2000" b="1"/>
            </a:lvl2pPr>
            <a:lvl3pPr marL="914089" indent="0">
              <a:buNone/>
              <a:defRPr sz="1900" b="1"/>
            </a:lvl3pPr>
            <a:lvl4pPr marL="1371132" indent="0">
              <a:buNone/>
              <a:defRPr sz="1600" b="1"/>
            </a:lvl4pPr>
            <a:lvl5pPr marL="1828178" indent="0">
              <a:buNone/>
              <a:defRPr sz="1600" b="1"/>
            </a:lvl5pPr>
            <a:lvl6pPr marL="2285222" indent="0">
              <a:buNone/>
              <a:defRPr sz="1600" b="1"/>
            </a:lvl6pPr>
            <a:lvl7pPr marL="2742265" indent="0">
              <a:buNone/>
              <a:defRPr sz="1600" b="1"/>
            </a:lvl7pPr>
            <a:lvl8pPr marL="3199309" indent="0">
              <a:buNone/>
              <a:defRPr sz="1600" b="1"/>
            </a:lvl8pPr>
            <a:lvl9pPr marL="3656354" indent="0">
              <a:buNone/>
              <a:defRPr sz="1600" b="1"/>
            </a:lvl9pPr>
          </a:lstStyle>
          <a:p>
            <a:pPr lvl="0"/>
            <a:r>
              <a:rPr lang="en-US"/>
              <a:t>Edit Master text styles</a:t>
            </a:r>
          </a:p>
        </p:txBody>
      </p:sp>
      <p:sp>
        <p:nvSpPr>
          <p:cNvPr id="4" name="Content Placeholder 3"/>
          <p:cNvSpPr>
            <a:spLocks noGrp="1"/>
          </p:cNvSpPr>
          <p:nvPr>
            <p:ph sz="half" idx="2"/>
          </p:nvPr>
        </p:nvSpPr>
        <p:spPr>
          <a:xfrm>
            <a:off x="839801" y="2505078"/>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7"/>
            <a:ext cx="5183188" cy="823912"/>
          </a:xfrm>
        </p:spPr>
        <p:txBody>
          <a:bodyPr anchor="b"/>
          <a:lstStyle>
            <a:lvl1pPr marL="0" indent="0">
              <a:buNone/>
              <a:defRPr sz="2400" b="1"/>
            </a:lvl1pPr>
            <a:lvl2pPr marL="457043" indent="0">
              <a:buNone/>
              <a:defRPr sz="2000" b="1"/>
            </a:lvl2pPr>
            <a:lvl3pPr marL="914089" indent="0">
              <a:buNone/>
              <a:defRPr sz="1900" b="1"/>
            </a:lvl3pPr>
            <a:lvl4pPr marL="1371132" indent="0">
              <a:buNone/>
              <a:defRPr sz="1600" b="1"/>
            </a:lvl4pPr>
            <a:lvl5pPr marL="1828178" indent="0">
              <a:buNone/>
              <a:defRPr sz="1600" b="1"/>
            </a:lvl5pPr>
            <a:lvl6pPr marL="2285222" indent="0">
              <a:buNone/>
              <a:defRPr sz="1600" b="1"/>
            </a:lvl6pPr>
            <a:lvl7pPr marL="2742265" indent="0">
              <a:buNone/>
              <a:defRPr sz="1600" b="1"/>
            </a:lvl7pPr>
            <a:lvl8pPr marL="3199309" indent="0">
              <a:buNone/>
              <a:defRPr sz="1600" b="1"/>
            </a:lvl8pPr>
            <a:lvl9pPr marL="3656354"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8"/>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2021/12/26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613242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2021/12/26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29202838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2021/12/26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7491950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95" y="98744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9" y="2057403"/>
            <a:ext cx="3932237" cy="3811588"/>
          </a:xfrm>
        </p:spPr>
        <p:txBody>
          <a:bodyPr/>
          <a:lstStyle>
            <a:lvl1pPr marL="0" indent="0">
              <a:buNone/>
              <a:defRPr sz="1600"/>
            </a:lvl1pPr>
            <a:lvl2pPr marL="457043" indent="0">
              <a:buNone/>
              <a:defRPr sz="1500"/>
            </a:lvl2pPr>
            <a:lvl3pPr marL="914089" indent="0">
              <a:buNone/>
              <a:defRPr sz="1200"/>
            </a:lvl3pPr>
            <a:lvl4pPr marL="1371132" indent="0">
              <a:buNone/>
              <a:defRPr sz="1100"/>
            </a:lvl4pPr>
            <a:lvl5pPr marL="1828178" indent="0">
              <a:buNone/>
              <a:defRPr sz="1100"/>
            </a:lvl5pPr>
            <a:lvl6pPr marL="2285222" indent="0">
              <a:buNone/>
              <a:defRPr sz="1100"/>
            </a:lvl6pPr>
            <a:lvl7pPr marL="2742265" indent="0">
              <a:buNone/>
              <a:defRPr sz="1100"/>
            </a:lvl7pPr>
            <a:lvl8pPr marL="3199309" indent="0">
              <a:buNone/>
              <a:defRPr sz="1100"/>
            </a:lvl8pPr>
            <a:lvl9pPr marL="3656354"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2021/12/26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18416159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95" y="987445"/>
            <a:ext cx="6172200" cy="4873625"/>
          </a:xfrm>
        </p:spPr>
        <p:txBody>
          <a:bodyPr anchor="t"/>
          <a:lstStyle>
            <a:lvl1pPr marL="0" indent="0">
              <a:buNone/>
              <a:defRPr sz="3200"/>
            </a:lvl1pPr>
            <a:lvl2pPr marL="457043" indent="0">
              <a:buNone/>
              <a:defRPr sz="2800"/>
            </a:lvl2pPr>
            <a:lvl3pPr marL="914089" indent="0">
              <a:buNone/>
              <a:defRPr sz="2400"/>
            </a:lvl3pPr>
            <a:lvl4pPr marL="1371132" indent="0">
              <a:buNone/>
              <a:defRPr sz="2000"/>
            </a:lvl4pPr>
            <a:lvl5pPr marL="1828178" indent="0">
              <a:buNone/>
              <a:defRPr sz="2000"/>
            </a:lvl5pPr>
            <a:lvl6pPr marL="2285222" indent="0">
              <a:buNone/>
              <a:defRPr sz="2000"/>
            </a:lvl6pPr>
            <a:lvl7pPr marL="2742265" indent="0">
              <a:buNone/>
              <a:defRPr sz="2000"/>
            </a:lvl7pPr>
            <a:lvl8pPr marL="3199309" indent="0">
              <a:buNone/>
              <a:defRPr sz="2000"/>
            </a:lvl8pPr>
            <a:lvl9pPr marL="365635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9" y="2057403"/>
            <a:ext cx="3932237" cy="3811588"/>
          </a:xfrm>
        </p:spPr>
        <p:txBody>
          <a:bodyPr/>
          <a:lstStyle>
            <a:lvl1pPr marL="0" indent="0">
              <a:buNone/>
              <a:defRPr sz="1600"/>
            </a:lvl1pPr>
            <a:lvl2pPr marL="457043" indent="0">
              <a:buNone/>
              <a:defRPr sz="1500"/>
            </a:lvl2pPr>
            <a:lvl3pPr marL="914089" indent="0">
              <a:buNone/>
              <a:defRPr sz="1200"/>
            </a:lvl3pPr>
            <a:lvl4pPr marL="1371132" indent="0">
              <a:buNone/>
              <a:defRPr sz="1100"/>
            </a:lvl4pPr>
            <a:lvl5pPr marL="1828178" indent="0">
              <a:buNone/>
              <a:defRPr sz="1100"/>
            </a:lvl5pPr>
            <a:lvl6pPr marL="2285222" indent="0">
              <a:buNone/>
              <a:defRPr sz="1100"/>
            </a:lvl6pPr>
            <a:lvl7pPr marL="2742265" indent="0">
              <a:buNone/>
              <a:defRPr sz="1100"/>
            </a:lvl7pPr>
            <a:lvl8pPr marL="3199309" indent="0">
              <a:buNone/>
              <a:defRPr sz="1100"/>
            </a:lvl8pPr>
            <a:lvl9pPr marL="3656354"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2021/12/26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17559761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2021/12/26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12064390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2021/12/26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3033215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84960B-8EB7-408F-BA3A-97CC01F7057A}"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059613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chemeClr val="accent1"/>
        </a:solidFill>
        <a:effectLst/>
      </p:bgPr>
    </p:bg>
    <p:spTree>
      <p:nvGrpSpPr>
        <p:cNvPr id="1" name="Shape 74"/>
        <p:cNvGrpSpPr/>
        <p:nvPr/>
      </p:nvGrpSpPr>
      <p:grpSpPr>
        <a:xfrm>
          <a:off x="0" y="0"/>
          <a:ext cx="0" cy="0"/>
          <a:chOff x="0" y="0"/>
          <a:chExt cx="0" cy="0"/>
        </a:xfrm>
      </p:grpSpPr>
      <p:sp>
        <p:nvSpPr>
          <p:cNvPr id="2" name="Rounded Rectangle 1"/>
          <p:cNvSpPr/>
          <p:nvPr userDrawn="1"/>
        </p:nvSpPr>
        <p:spPr>
          <a:xfrm>
            <a:off x="464457" y="154819"/>
            <a:ext cx="11514667" cy="6289524"/>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198319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9E27F"/>
        </a:solidFill>
        <a:effectLst/>
      </p:bgPr>
    </p:bg>
    <p:spTree>
      <p:nvGrpSpPr>
        <p:cNvPr id="1" name="Shape 74"/>
        <p:cNvGrpSpPr/>
        <p:nvPr/>
      </p:nvGrpSpPr>
      <p:grpSpPr>
        <a:xfrm>
          <a:off x="0" y="0"/>
          <a:ext cx="0" cy="0"/>
          <a:chOff x="0" y="0"/>
          <a:chExt cx="0" cy="0"/>
        </a:xfrm>
      </p:grpSpPr>
      <p:sp>
        <p:nvSpPr>
          <p:cNvPr id="2"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 name="Google Shape;267;p25"/>
          <p:cNvGrpSpPr/>
          <p:nvPr userDrawn="1"/>
        </p:nvGrpSpPr>
        <p:grpSpPr>
          <a:xfrm rot="1093143">
            <a:off x="10246481" y="4803394"/>
            <a:ext cx="1300688" cy="1248865"/>
            <a:chOff x="3885600" y="2960625"/>
            <a:chExt cx="470600" cy="451850"/>
          </a:xfrm>
        </p:grpSpPr>
        <p:sp>
          <p:nvSpPr>
            <p:cNvPr id="4"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3;p2"/>
          <p:cNvGrpSpPr/>
          <p:nvPr userDrawn="1"/>
        </p:nvGrpSpPr>
        <p:grpSpPr>
          <a:xfrm rot="10800000" flipH="1">
            <a:off x="0" y="2217317"/>
            <a:ext cx="13566696" cy="4640683"/>
            <a:chOff x="1367050" y="3059225"/>
            <a:chExt cx="1407100" cy="848450"/>
          </a:xfrm>
        </p:grpSpPr>
        <p:sp>
          <p:nvSpPr>
            <p:cNvPr id="13"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6"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7" name="TextBox 16"/>
          <p:cNvSpPr txBox="1"/>
          <p:nvPr userDrawn="1"/>
        </p:nvSpPr>
        <p:spPr>
          <a:xfrm>
            <a:off x="9230468" y="6502400"/>
            <a:ext cx="2140085" cy="256545"/>
          </a:xfrm>
          <a:prstGeom prst="rect">
            <a:avLst/>
          </a:prstGeom>
          <a:noFill/>
        </p:spPr>
        <p:txBody>
          <a:bodyPr wrap="square" rtlCol="0">
            <a:spAutoFit/>
          </a:bodyPr>
          <a:lstStyle/>
          <a:p>
            <a:r>
              <a:rPr lang="en-US" sz="1067" dirty="0">
                <a:solidFill>
                  <a:srgbClr val="F37022"/>
                </a:solidFill>
              </a:rPr>
              <a:t>FeistyForwarders_0968120672</a:t>
            </a:r>
          </a:p>
        </p:txBody>
      </p:sp>
      <p:sp>
        <p:nvSpPr>
          <p:cNvPr id="18"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 name="Google Shape;246;p25"/>
          <p:cNvGrpSpPr/>
          <p:nvPr userDrawn="1"/>
        </p:nvGrpSpPr>
        <p:grpSpPr>
          <a:xfrm>
            <a:off x="11238689" y="3071620"/>
            <a:ext cx="685727" cy="632509"/>
            <a:chOff x="712875" y="2205450"/>
            <a:chExt cx="233675" cy="215550"/>
          </a:xfrm>
        </p:grpSpPr>
        <p:sp>
          <p:nvSpPr>
            <p:cNvPr id="20"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 name="Google Shape;252;p25"/>
          <p:cNvGrpSpPr/>
          <p:nvPr userDrawn="1"/>
        </p:nvGrpSpPr>
        <p:grpSpPr>
          <a:xfrm>
            <a:off x="10173295" y="3438661"/>
            <a:ext cx="985765" cy="909171"/>
            <a:chOff x="751275" y="1814050"/>
            <a:chExt cx="233675" cy="215525"/>
          </a:xfrm>
        </p:grpSpPr>
        <p:sp>
          <p:nvSpPr>
            <p:cNvPr id="26"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 name="Group 31"/>
          <p:cNvGrpSpPr/>
          <p:nvPr userDrawn="1"/>
        </p:nvGrpSpPr>
        <p:grpSpPr>
          <a:xfrm>
            <a:off x="4826911" y="352960"/>
            <a:ext cx="2368150" cy="1891371"/>
            <a:chOff x="3620184" y="264720"/>
            <a:chExt cx="1776113" cy="1418528"/>
          </a:xfrm>
        </p:grpSpPr>
        <p:sp>
          <p:nvSpPr>
            <p:cNvPr id="33"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chemeClr val="accent6">
                  <a:lumMod val="40000"/>
                  <a:lumOff val="60000"/>
                </a:schemeClr>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TextBox 34"/>
            <p:cNvSpPr txBox="1"/>
            <p:nvPr userDrawn="1"/>
          </p:nvSpPr>
          <p:spPr>
            <a:xfrm>
              <a:off x="3693975" y="710267"/>
              <a:ext cx="1529506" cy="500089"/>
            </a:xfrm>
            <a:prstGeom prst="rect">
              <a:avLst/>
            </a:prstGeom>
            <a:noFill/>
          </p:spPr>
          <p:txBody>
            <a:bodyPr wrap="none" rtlCol="0">
              <a:spAutoFit/>
            </a:bodyPr>
            <a:lstStyle/>
            <a:p>
              <a:r>
                <a:rPr lang="en-US" sz="3733" dirty="0">
                  <a:solidFill>
                    <a:srgbClr val="F37022"/>
                  </a:solidFill>
                  <a:latin typeface="UTM Cookies" panose="02040603050506020204" pitchFamily="18" charset="0"/>
                </a:rPr>
                <a:t>CHỦ</a:t>
              </a:r>
              <a:r>
                <a:rPr lang="en-US" sz="3733" baseline="0" dirty="0">
                  <a:solidFill>
                    <a:srgbClr val="F37022"/>
                  </a:solidFill>
                  <a:latin typeface="UTM Cookies" panose="02040603050506020204" pitchFamily="18" charset="0"/>
                </a:rPr>
                <a:t> ĐỀ 2</a:t>
              </a:r>
              <a:endParaRPr lang="en-US" sz="3733" dirty="0">
                <a:solidFill>
                  <a:srgbClr val="F37022"/>
                </a:solidFill>
                <a:latin typeface="UTM Cookies" panose="02040603050506020204" pitchFamily="18" charset="0"/>
              </a:endParaRPr>
            </a:p>
          </p:txBody>
        </p:sp>
      </p:grpSp>
      <p:sp>
        <p:nvSpPr>
          <p:cNvPr id="36"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 name="Google Shape;201;p25"/>
          <p:cNvGrpSpPr/>
          <p:nvPr userDrawn="1"/>
        </p:nvGrpSpPr>
        <p:grpSpPr>
          <a:xfrm rot="186006">
            <a:off x="5284530" y="1661731"/>
            <a:ext cx="668199" cy="1350400"/>
            <a:chOff x="656025" y="2751350"/>
            <a:chExt cx="311375" cy="629275"/>
          </a:xfrm>
        </p:grpSpPr>
        <p:sp>
          <p:nvSpPr>
            <p:cNvPr id="38"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6919714" y="1710357"/>
            <a:ext cx="5136561" cy="995209"/>
          </a:xfrm>
          <a:prstGeom prst="rect">
            <a:avLst/>
          </a:prstGeom>
          <a:noFill/>
        </p:spPr>
        <p:txBody>
          <a:bodyPr wrap="square" rtlCol="0">
            <a:spAutoFit/>
          </a:bodyPr>
          <a:lstStyle/>
          <a:p>
            <a:r>
              <a:rPr lang="en-US" sz="5867" dirty="0">
                <a:ln w="28575" cmpd="thickThin">
                  <a:solidFill>
                    <a:schemeClr val="accent2">
                      <a:lumMod val="50000"/>
                    </a:schemeClr>
                  </a:solidFill>
                </a:ln>
                <a:solidFill>
                  <a:schemeClr val="bg1"/>
                </a:solidFill>
                <a:latin typeface="UTM Cookies" panose="02040603050506020204" pitchFamily="18" charset="0"/>
              </a:rPr>
              <a:t>RÈN</a:t>
            </a:r>
            <a:r>
              <a:rPr lang="en-US" sz="5867" baseline="0" dirty="0">
                <a:ln w="28575" cmpd="thickThin">
                  <a:solidFill>
                    <a:schemeClr val="accent2">
                      <a:lumMod val="50000"/>
                    </a:schemeClr>
                  </a:solidFill>
                </a:ln>
                <a:solidFill>
                  <a:schemeClr val="bg1"/>
                </a:solidFill>
                <a:latin typeface="UTM Cookies" panose="02040603050506020204" pitchFamily="18" charset="0"/>
              </a:rPr>
              <a:t> NẾP SỐNG</a:t>
            </a:r>
            <a:endParaRPr lang="en-US" sz="5867" dirty="0">
              <a:ln w="28575" cmpd="thickThin">
                <a:solidFill>
                  <a:schemeClr val="accent2">
                    <a:lumMod val="50000"/>
                  </a:schemeClr>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359882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9E27F"/>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442569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EF8B0"/>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949552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438030"/>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solidFill>
                    <a:srgbClr val="438030"/>
                  </a:solidFill>
                  <a:latin typeface="UTM Cookies" panose="02040603050506020204" pitchFamily="18" charset="0"/>
                </a:rPr>
                <a:t>CHỦ</a:t>
              </a:r>
              <a:r>
                <a:rPr lang="en-US" sz="3733" baseline="0" dirty="0">
                  <a:solidFill>
                    <a:srgbClr val="438030"/>
                  </a:solidFill>
                  <a:latin typeface="UTM Cookies" panose="02040603050506020204" pitchFamily="18" charset="0"/>
                </a:rPr>
                <a:t> ĐỀ 4</a:t>
              </a:r>
              <a:endParaRPr lang="en-US" sz="3733" dirty="0">
                <a:solidFill>
                  <a:srgbClr val="438030"/>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384595" y="888872"/>
            <a:ext cx="4359812" cy="1898084"/>
          </a:xfrm>
          <a:prstGeom prst="rect">
            <a:avLst/>
          </a:prstGeom>
          <a:noFill/>
        </p:spPr>
        <p:txBody>
          <a:bodyPr wrap="square" rtlCol="0">
            <a:spAutoFit/>
          </a:bodyPr>
          <a:lstStyle/>
          <a:p>
            <a:pPr algn="ctr"/>
            <a:r>
              <a:rPr lang="en-US" sz="5867" dirty="0">
                <a:ln w="28575" cmpd="thickThin">
                  <a:solidFill>
                    <a:srgbClr val="438030"/>
                  </a:solidFill>
                </a:ln>
                <a:solidFill>
                  <a:schemeClr val="bg1"/>
                </a:solidFill>
                <a:latin typeface="UTM Cookies" panose="02040603050506020204" pitchFamily="18" charset="0"/>
              </a:rPr>
              <a:t>TỰ</a:t>
            </a:r>
            <a:r>
              <a:rPr lang="en-US" sz="5867" baseline="0" dirty="0">
                <a:ln w="28575" cmpd="thickThin">
                  <a:solidFill>
                    <a:srgbClr val="438030"/>
                  </a:solidFill>
                </a:ln>
                <a:solidFill>
                  <a:schemeClr val="bg1"/>
                </a:solidFill>
                <a:latin typeface="UTM Cookies" panose="02040603050506020204" pitchFamily="18" charset="0"/>
              </a:rPr>
              <a:t> PHỤC VỤ BẢN THÂN</a:t>
            </a:r>
            <a:endParaRPr lang="en-US" sz="5867" dirty="0">
              <a:ln w="28575" cmpd="thickThin">
                <a:solidFill>
                  <a:srgbClr val="43803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184353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5591383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8F0C7"/>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CD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92D050"/>
              </a:solidFill>
            </a:endParaRPr>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BDD6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438030"/>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3F7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ln>
                    <a:solidFill>
                      <a:srgbClr val="438030"/>
                    </a:solidFill>
                  </a:ln>
                  <a:solidFill>
                    <a:srgbClr val="92D050"/>
                  </a:solidFill>
                  <a:latin typeface="UTM Cookies" panose="02040603050506020204" pitchFamily="18" charset="0"/>
                </a:rPr>
                <a:t>CHỦ</a:t>
              </a:r>
              <a:r>
                <a:rPr lang="en-US" sz="3733" baseline="0" dirty="0">
                  <a:ln>
                    <a:solidFill>
                      <a:srgbClr val="438030"/>
                    </a:solidFill>
                  </a:ln>
                  <a:solidFill>
                    <a:srgbClr val="92D050"/>
                  </a:solidFill>
                  <a:latin typeface="UTM Cookies" panose="02040603050506020204" pitchFamily="18" charset="0"/>
                </a:rPr>
                <a:t> ĐỀ 5</a:t>
              </a:r>
              <a:endParaRPr lang="en-US" sz="3733" dirty="0">
                <a:ln>
                  <a:solidFill>
                    <a:srgbClr val="438030"/>
                  </a:solidFill>
                </a:ln>
                <a:solidFill>
                  <a:srgbClr val="92D050"/>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6997555" y="946928"/>
            <a:ext cx="4943060" cy="1898084"/>
          </a:xfrm>
          <a:prstGeom prst="rect">
            <a:avLst/>
          </a:prstGeom>
          <a:noFill/>
        </p:spPr>
        <p:txBody>
          <a:bodyPr wrap="square" rtlCol="0">
            <a:spAutoFit/>
          </a:bodyPr>
          <a:lstStyle/>
          <a:p>
            <a:pPr algn="ctr"/>
            <a:r>
              <a:rPr lang="en-US" sz="5867" dirty="0">
                <a:ln w="28575" cmpd="thickThin">
                  <a:solidFill>
                    <a:srgbClr val="438030"/>
                  </a:solidFill>
                </a:ln>
                <a:solidFill>
                  <a:schemeClr val="bg1"/>
                </a:solidFill>
                <a:latin typeface="UTM Cookies" panose="02040603050506020204" pitchFamily="18" charset="0"/>
              </a:rPr>
              <a:t>GIA ĐÌNH</a:t>
            </a:r>
            <a:r>
              <a:rPr lang="en-US" sz="5867" baseline="0" dirty="0">
                <a:ln w="28575" cmpd="thickThin">
                  <a:solidFill>
                    <a:srgbClr val="438030"/>
                  </a:solidFill>
                </a:ln>
                <a:solidFill>
                  <a:schemeClr val="bg1"/>
                </a:solidFill>
                <a:latin typeface="UTM Cookies" panose="02040603050506020204" pitchFamily="18" charset="0"/>
              </a:rPr>
              <a:t> THÂN THƯƠNG</a:t>
            </a:r>
            <a:endParaRPr lang="en-US" sz="5867" dirty="0">
              <a:ln w="28575" cmpd="thickThin">
                <a:solidFill>
                  <a:srgbClr val="43803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39388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8F0C7"/>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BDD64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978287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6">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5">
                <a:lumMod val="60000"/>
                <a:lumOff val="40000"/>
              </a:schemeClr>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chemeClr val="accent5">
                    <a:lumMod val="75000"/>
                  </a:schemeClr>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solidFill>
                    <a:schemeClr val="accent6">
                      <a:lumMod val="50000"/>
                    </a:schemeClr>
                  </a:solidFill>
                  <a:latin typeface="UTM Cookies" panose="02040603050506020204" pitchFamily="18" charset="0"/>
                </a:rPr>
                <a:t>CHỦ</a:t>
              </a:r>
              <a:r>
                <a:rPr lang="en-US" sz="3733" baseline="0" dirty="0">
                  <a:solidFill>
                    <a:schemeClr val="accent6">
                      <a:lumMod val="50000"/>
                    </a:schemeClr>
                  </a:solidFill>
                  <a:latin typeface="UTM Cookies" panose="02040603050506020204" pitchFamily="18" charset="0"/>
                </a:rPr>
                <a:t> ĐỀ 6</a:t>
              </a:r>
              <a:endParaRPr lang="en-US" sz="3733" dirty="0">
                <a:solidFill>
                  <a:schemeClr val="accent6">
                    <a:lumMod val="50000"/>
                  </a:schemeClr>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445011" y="735307"/>
            <a:ext cx="4359812" cy="2554354"/>
          </a:xfrm>
          <a:prstGeom prst="rect">
            <a:avLst/>
          </a:prstGeom>
          <a:noFill/>
        </p:spPr>
        <p:txBody>
          <a:bodyPr wrap="square" rtlCol="0">
            <a:spAutoFit/>
          </a:bodyPr>
          <a:lstStyle/>
          <a:p>
            <a:pPr algn="ctr"/>
            <a:r>
              <a:rPr lang="en-US" sz="5333" dirty="0">
                <a:ln w="28575" cmpd="thickThin">
                  <a:solidFill>
                    <a:srgbClr val="0070C0"/>
                  </a:solidFill>
                </a:ln>
                <a:solidFill>
                  <a:schemeClr val="bg1"/>
                </a:solidFill>
                <a:latin typeface="UTM Cookies" panose="02040603050506020204" pitchFamily="18" charset="0"/>
              </a:rPr>
              <a:t>TỰ</a:t>
            </a:r>
            <a:r>
              <a:rPr lang="en-US" sz="5333" baseline="0" dirty="0">
                <a:ln w="28575" cmpd="thickThin">
                  <a:solidFill>
                    <a:srgbClr val="0070C0"/>
                  </a:solidFill>
                </a:ln>
                <a:solidFill>
                  <a:schemeClr val="bg1"/>
                </a:solidFill>
                <a:latin typeface="UTM Cookies" panose="02040603050506020204" pitchFamily="18" charset="0"/>
              </a:rPr>
              <a:t> CHĂM SÓC VÀ BẢO VỆ BẢN THÂN</a:t>
            </a:r>
            <a:endParaRPr lang="en-US" sz="5333" dirty="0">
              <a:ln w="28575" cmpd="thickThin">
                <a:solidFill>
                  <a:srgbClr val="0070C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272755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chemeClr val="accent6">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112675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9944072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AD5E6"/>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A165AB"/>
              </a:solidFill>
            </a:endParaRPr>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BA8CBA"/>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ln>
                    <a:solidFill>
                      <a:srgbClr val="A165AB"/>
                    </a:solidFill>
                  </a:ln>
                  <a:solidFill>
                    <a:srgbClr val="BA8CBA"/>
                  </a:solidFill>
                  <a:latin typeface="UTM Cookies" panose="02040603050506020204" pitchFamily="18" charset="0"/>
                </a:rPr>
                <a:t>CHỦ</a:t>
              </a:r>
              <a:r>
                <a:rPr lang="en-US" sz="3733" baseline="0" dirty="0">
                  <a:ln>
                    <a:solidFill>
                      <a:srgbClr val="A165AB"/>
                    </a:solidFill>
                  </a:ln>
                  <a:solidFill>
                    <a:srgbClr val="BA8CBA"/>
                  </a:solidFill>
                  <a:latin typeface="UTM Cookies" panose="02040603050506020204" pitchFamily="18" charset="0"/>
                </a:rPr>
                <a:t> ĐỀ 8</a:t>
              </a:r>
              <a:endParaRPr lang="en-US" sz="3733"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445011" y="735307"/>
            <a:ext cx="4359812" cy="3046988"/>
          </a:xfrm>
          <a:prstGeom prst="rect">
            <a:avLst/>
          </a:prstGeom>
          <a:noFill/>
        </p:spPr>
        <p:txBody>
          <a:bodyPr wrap="square" rtlCol="0">
            <a:spAutoFit/>
          </a:bodyPr>
          <a:lstStyle/>
          <a:p>
            <a:pPr algn="ctr"/>
            <a:r>
              <a:rPr lang="en-US" sz="6400" dirty="0">
                <a:ln w="9525" cmpd="thickThin">
                  <a:solidFill>
                    <a:srgbClr val="7030A0"/>
                  </a:solidFill>
                </a:ln>
                <a:solidFill>
                  <a:srgbClr val="FFC000"/>
                </a:solidFill>
                <a:latin typeface="UTM Cookies" panose="02040603050506020204" pitchFamily="18" charset="0"/>
              </a:rPr>
              <a:t>CHIA SẺ</a:t>
            </a:r>
            <a:r>
              <a:rPr lang="en-US" sz="6400" baseline="0" dirty="0">
                <a:ln w="9525" cmpd="thickThin">
                  <a:solidFill>
                    <a:srgbClr val="7030A0"/>
                  </a:solidFill>
                </a:ln>
                <a:solidFill>
                  <a:srgbClr val="FFC000"/>
                </a:solidFill>
                <a:latin typeface="UTM Cookies" panose="02040603050506020204" pitchFamily="18" charset="0"/>
              </a:rPr>
              <a:t> CỘNG ĐỒNG</a:t>
            </a:r>
            <a:endParaRPr lang="en-US" sz="6400"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412959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AD5E6"/>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A165A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7935779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5E1EE"/>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bg2">
              <a:lumMod val="60000"/>
              <a:lumOff val="4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C98C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A165AB"/>
              </a:solidFill>
            </a:endParaRPr>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AC98C9"/>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ln>
                    <a:solidFill>
                      <a:srgbClr val="A165AB"/>
                    </a:solidFill>
                  </a:ln>
                  <a:solidFill>
                    <a:srgbClr val="BA8CBA"/>
                  </a:solidFill>
                  <a:latin typeface="UTM Cookies" panose="02040603050506020204" pitchFamily="18" charset="0"/>
                </a:rPr>
                <a:t>CHỦ</a:t>
              </a:r>
              <a:r>
                <a:rPr lang="en-US" sz="3733" baseline="0" dirty="0">
                  <a:ln>
                    <a:solidFill>
                      <a:srgbClr val="A165AB"/>
                    </a:solidFill>
                  </a:ln>
                  <a:solidFill>
                    <a:srgbClr val="BA8CBA"/>
                  </a:solidFill>
                  <a:latin typeface="UTM Cookies" panose="02040603050506020204" pitchFamily="18" charset="0"/>
                </a:rPr>
                <a:t> ĐỀ 9</a:t>
              </a:r>
              <a:endParaRPr lang="en-US" sz="3733"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445011" y="735307"/>
            <a:ext cx="4359812" cy="2800960"/>
          </a:xfrm>
          <a:prstGeom prst="rect">
            <a:avLst/>
          </a:prstGeom>
          <a:noFill/>
        </p:spPr>
        <p:txBody>
          <a:bodyPr wrap="square" rtlCol="0">
            <a:spAutoFit/>
          </a:bodyPr>
          <a:lstStyle/>
          <a:p>
            <a:pPr algn="ctr"/>
            <a:r>
              <a:rPr lang="en-US" sz="5867" dirty="0">
                <a:ln w="9525" cmpd="thickThin">
                  <a:solidFill>
                    <a:srgbClr val="7030A0"/>
                  </a:solidFill>
                </a:ln>
                <a:solidFill>
                  <a:srgbClr val="FFC000"/>
                </a:solidFill>
                <a:latin typeface="UTM Cookies" panose="02040603050506020204" pitchFamily="18" charset="0"/>
              </a:rPr>
              <a:t>MÔI</a:t>
            </a:r>
            <a:r>
              <a:rPr lang="en-US" sz="5867" baseline="0" dirty="0">
                <a:ln w="9525" cmpd="thickThin">
                  <a:solidFill>
                    <a:srgbClr val="7030A0"/>
                  </a:solidFill>
                </a:ln>
                <a:solidFill>
                  <a:srgbClr val="FFC000"/>
                </a:solidFill>
                <a:latin typeface="UTM Cookies" panose="02040603050506020204" pitchFamily="18" charset="0"/>
              </a:rPr>
              <a:t> TRƯỜNG QUANH EM</a:t>
            </a:r>
            <a:endParaRPr lang="en-US" sz="5867"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225260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5E1EE"/>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AC98C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6458298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2698136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
        <p:cNvGrpSpPr/>
        <p:nvPr/>
      </p:nvGrpSpPr>
      <p:grpSpPr>
        <a:xfrm>
          <a:off x="0" y="0"/>
          <a:ext cx="0" cy="0"/>
          <a:chOff x="0" y="0"/>
          <a:chExt cx="0" cy="0"/>
        </a:xfrm>
      </p:grpSpPr>
      <p:grpSp>
        <p:nvGrpSpPr>
          <p:cNvPr id="56" name="Google Shape;56;p9"/>
          <p:cNvGrpSpPr/>
          <p:nvPr/>
        </p:nvGrpSpPr>
        <p:grpSpPr>
          <a:xfrm rot="10800000">
            <a:off x="-5" y="-8667"/>
            <a:ext cx="6553591" cy="68752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9"/>
          <p:cNvSpPr txBox="1">
            <a:spLocks noGrp="1"/>
          </p:cNvSpPr>
          <p:nvPr>
            <p:ph type="title"/>
          </p:nvPr>
        </p:nvSpPr>
        <p:spPr>
          <a:xfrm>
            <a:off x="950800" y="1644233"/>
            <a:ext cx="420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0" name="Google Shape;60;p9"/>
          <p:cNvSpPr txBox="1">
            <a:spLocks noGrp="1"/>
          </p:cNvSpPr>
          <p:nvPr>
            <p:ph type="subTitle" idx="1"/>
          </p:nvPr>
        </p:nvSpPr>
        <p:spPr>
          <a:xfrm>
            <a:off x="950800" y="3737433"/>
            <a:ext cx="4200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1" name="Google Shape;61;p9"/>
          <p:cNvSpPr txBox="1">
            <a:spLocks noGrp="1"/>
          </p:cNvSpPr>
          <p:nvPr>
            <p:ph type="body" idx="2"/>
          </p:nvPr>
        </p:nvSpPr>
        <p:spPr>
          <a:xfrm>
            <a:off x="6586000" y="965433"/>
            <a:ext cx="4655200" cy="49268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62" name="Google Shape;62;p9"/>
          <p:cNvSpPr/>
          <p:nvPr/>
        </p:nvSpPr>
        <p:spPr>
          <a:xfrm rot="10800000" flipH="1">
            <a:off x="10448767" y="-8"/>
            <a:ext cx="1743196" cy="91780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29899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chemeClr val="accent1"/>
        </a:solidFill>
        <a:effectLst/>
      </p:bgPr>
    </p:bg>
    <p:spTree>
      <p:nvGrpSpPr>
        <p:cNvPr id="1" name="Shape 74"/>
        <p:cNvGrpSpPr/>
        <p:nvPr/>
      </p:nvGrpSpPr>
      <p:grpSpPr>
        <a:xfrm>
          <a:off x="0" y="0"/>
          <a:ext cx="0" cy="0"/>
          <a:chOff x="0" y="0"/>
          <a:chExt cx="0" cy="0"/>
        </a:xfrm>
      </p:grpSpPr>
      <p:sp>
        <p:nvSpPr>
          <p:cNvPr id="2" name="Rounded Rectangle 1"/>
          <p:cNvSpPr/>
          <p:nvPr userDrawn="1"/>
        </p:nvSpPr>
        <p:spPr>
          <a:xfrm>
            <a:off x="464457" y="154819"/>
            <a:ext cx="11514667" cy="6289524"/>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0629878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9E27F"/>
        </a:solidFill>
        <a:effectLst/>
      </p:bgPr>
    </p:bg>
    <p:spTree>
      <p:nvGrpSpPr>
        <p:cNvPr id="1" name="Shape 74"/>
        <p:cNvGrpSpPr/>
        <p:nvPr/>
      </p:nvGrpSpPr>
      <p:grpSpPr>
        <a:xfrm>
          <a:off x="0" y="0"/>
          <a:ext cx="0" cy="0"/>
          <a:chOff x="0" y="0"/>
          <a:chExt cx="0" cy="0"/>
        </a:xfrm>
      </p:grpSpPr>
      <p:sp>
        <p:nvSpPr>
          <p:cNvPr id="2"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 name="Google Shape;267;p25"/>
          <p:cNvGrpSpPr/>
          <p:nvPr userDrawn="1"/>
        </p:nvGrpSpPr>
        <p:grpSpPr>
          <a:xfrm rot="1093143">
            <a:off x="10246481" y="4803394"/>
            <a:ext cx="1300688" cy="1248865"/>
            <a:chOff x="3885600" y="2960625"/>
            <a:chExt cx="470600" cy="451850"/>
          </a:xfrm>
        </p:grpSpPr>
        <p:sp>
          <p:nvSpPr>
            <p:cNvPr id="4"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3;p2"/>
          <p:cNvGrpSpPr/>
          <p:nvPr userDrawn="1"/>
        </p:nvGrpSpPr>
        <p:grpSpPr>
          <a:xfrm rot="10800000" flipH="1">
            <a:off x="0" y="2217317"/>
            <a:ext cx="13566696" cy="4640683"/>
            <a:chOff x="1367050" y="3059225"/>
            <a:chExt cx="1407100" cy="848450"/>
          </a:xfrm>
        </p:grpSpPr>
        <p:sp>
          <p:nvSpPr>
            <p:cNvPr id="13"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6"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7" name="TextBox 16"/>
          <p:cNvSpPr txBox="1"/>
          <p:nvPr userDrawn="1"/>
        </p:nvSpPr>
        <p:spPr>
          <a:xfrm>
            <a:off x="9230468" y="6502400"/>
            <a:ext cx="2140085" cy="256545"/>
          </a:xfrm>
          <a:prstGeom prst="rect">
            <a:avLst/>
          </a:prstGeom>
          <a:noFill/>
        </p:spPr>
        <p:txBody>
          <a:bodyPr wrap="square" rtlCol="0">
            <a:spAutoFit/>
          </a:bodyPr>
          <a:lstStyle/>
          <a:p>
            <a:r>
              <a:rPr lang="en-US" sz="1067" dirty="0">
                <a:solidFill>
                  <a:srgbClr val="F37022"/>
                </a:solidFill>
              </a:rPr>
              <a:t>FeistyForwarders_0968120672</a:t>
            </a:r>
          </a:p>
        </p:txBody>
      </p:sp>
      <p:sp>
        <p:nvSpPr>
          <p:cNvPr id="18"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 name="Google Shape;246;p25"/>
          <p:cNvGrpSpPr/>
          <p:nvPr userDrawn="1"/>
        </p:nvGrpSpPr>
        <p:grpSpPr>
          <a:xfrm>
            <a:off x="11238689" y="3071620"/>
            <a:ext cx="685727" cy="632509"/>
            <a:chOff x="712875" y="2205450"/>
            <a:chExt cx="233675" cy="215550"/>
          </a:xfrm>
        </p:grpSpPr>
        <p:sp>
          <p:nvSpPr>
            <p:cNvPr id="20"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 name="Google Shape;252;p25"/>
          <p:cNvGrpSpPr/>
          <p:nvPr userDrawn="1"/>
        </p:nvGrpSpPr>
        <p:grpSpPr>
          <a:xfrm>
            <a:off x="10173295" y="3438661"/>
            <a:ext cx="985765" cy="909171"/>
            <a:chOff x="751275" y="1814050"/>
            <a:chExt cx="233675" cy="215525"/>
          </a:xfrm>
        </p:grpSpPr>
        <p:sp>
          <p:nvSpPr>
            <p:cNvPr id="26"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 name="Group 31"/>
          <p:cNvGrpSpPr/>
          <p:nvPr userDrawn="1"/>
        </p:nvGrpSpPr>
        <p:grpSpPr>
          <a:xfrm>
            <a:off x="4826913" y="352960"/>
            <a:ext cx="2519244" cy="1891371"/>
            <a:chOff x="3620184" y="264720"/>
            <a:chExt cx="1889433" cy="1418528"/>
          </a:xfrm>
        </p:grpSpPr>
        <p:sp>
          <p:nvSpPr>
            <p:cNvPr id="33"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chemeClr val="accent6">
                  <a:lumMod val="40000"/>
                  <a:lumOff val="60000"/>
                </a:schemeClr>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TextBox 34"/>
            <p:cNvSpPr txBox="1"/>
            <p:nvPr userDrawn="1"/>
          </p:nvSpPr>
          <p:spPr>
            <a:xfrm>
              <a:off x="3693975" y="710267"/>
              <a:ext cx="1815642" cy="500089"/>
            </a:xfrm>
            <a:prstGeom prst="rect">
              <a:avLst/>
            </a:prstGeom>
            <a:noFill/>
          </p:spPr>
          <p:txBody>
            <a:bodyPr wrap="none" rtlCol="0">
              <a:spAutoFit/>
            </a:bodyPr>
            <a:lstStyle/>
            <a:p>
              <a:r>
                <a:rPr lang="en-US" sz="3733" dirty="0">
                  <a:solidFill>
                    <a:srgbClr val="F37022"/>
                  </a:solidFill>
                  <a:latin typeface="UTM Cookies" panose="02040603050506020204" pitchFamily="18" charset="0"/>
                </a:rPr>
                <a:t>CHỦ</a:t>
              </a:r>
              <a:r>
                <a:rPr lang="en-US" sz="3733" baseline="0" dirty="0">
                  <a:solidFill>
                    <a:srgbClr val="F37022"/>
                  </a:solidFill>
                  <a:latin typeface="UTM Cookies" panose="02040603050506020204" pitchFamily="18" charset="0"/>
                </a:rPr>
                <a:t> ĐỀ 2</a:t>
              </a:r>
              <a:endParaRPr lang="en-US" sz="3733" dirty="0">
                <a:solidFill>
                  <a:srgbClr val="F37022"/>
                </a:solidFill>
                <a:latin typeface="UTM Cookies" panose="02040603050506020204" pitchFamily="18" charset="0"/>
              </a:endParaRPr>
            </a:p>
          </p:txBody>
        </p:sp>
      </p:grpSp>
      <p:sp>
        <p:nvSpPr>
          <p:cNvPr id="36"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 name="Google Shape;201;p25"/>
          <p:cNvGrpSpPr/>
          <p:nvPr userDrawn="1"/>
        </p:nvGrpSpPr>
        <p:grpSpPr>
          <a:xfrm rot="186006">
            <a:off x="5284530" y="1661731"/>
            <a:ext cx="668199" cy="1350400"/>
            <a:chOff x="656025" y="2751350"/>
            <a:chExt cx="311375" cy="629275"/>
          </a:xfrm>
        </p:grpSpPr>
        <p:sp>
          <p:nvSpPr>
            <p:cNvPr id="38"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6919714" y="1710357"/>
            <a:ext cx="5136561" cy="1898084"/>
          </a:xfrm>
          <a:prstGeom prst="rect">
            <a:avLst/>
          </a:prstGeom>
          <a:noFill/>
        </p:spPr>
        <p:txBody>
          <a:bodyPr wrap="square" rtlCol="0">
            <a:spAutoFit/>
          </a:bodyPr>
          <a:lstStyle/>
          <a:p>
            <a:r>
              <a:rPr lang="en-US" sz="5867" dirty="0">
                <a:ln w="28575" cmpd="thickThin">
                  <a:solidFill>
                    <a:schemeClr val="accent2">
                      <a:lumMod val="50000"/>
                    </a:schemeClr>
                  </a:solidFill>
                </a:ln>
                <a:solidFill>
                  <a:schemeClr val="bg1"/>
                </a:solidFill>
                <a:latin typeface="UTM Cookies" panose="02040603050506020204" pitchFamily="18" charset="0"/>
              </a:rPr>
              <a:t>RÈN</a:t>
            </a:r>
            <a:r>
              <a:rPr lang="en-US" sz="5867" baseline="0" dirty="0">
                <a:ln w="28575" cmpd="thickThin">
                  <a:solidFill>
                    <a:schemeClr val="accent2">
                      <a:lumMod val="50000"/>
                    </a:schemeClr>
                  </a:solidFill>
                </a:ln>
                <a:solidFill>
                  <a:schemeClr val="bg1"/>
                </a:solidFill>
                <a:latin typeface="UTM Cookies" panose="02040603050506020204" pitchFamily="18" charset="0"/>
              </a:rPr>
              <a:t> NẾP SỐNG</a:t>
            </a:r>
            <a:endParaRPr lang="en-US" sz="5867" dirty="0">
              <a:ln w="28575" cmpd="thickThin">
                <a:solidFill>
                  <a:schemeClr val="accent2">
                    <a:lumMod val="50000"/>
                  </a:schemeClr>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364303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9E27F"/>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086062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EF8B0"/>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4492772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theme" Target="../theme/theme11.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theme" Target="../theme/theme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theme" Target="../theme/theme13.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theme" Target="../theme/theme1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theme" Target="../theme/theme15.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theme" Target="../theme/theme16.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3.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4.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6.xml"/><Relationship Id="rId1"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7.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5" Type="http://schemas.openxmlformats.org/officeDocument/2006/relationships/image" Target="../media/image9.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BBC9E9-B1A5-4D5F-BC01-438319DE9347}" type="datetimeFigureOut">
              <a:rPr lang="zh-CN" altLang="en-US" smtClean="0"/>
              <a:t>2021/12/26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31D692-158F-4B97-9CE2-478E59785963}" type="slidenum">
              <a:rPr lang="zh-CN" altLang="en-US" smtClean="0"/>
              <a:t>‹#›</a:t>
            </a:fld>
            <a:endParaRPr lang="zh-CN" altLang="en-US"/>
          </a:p>
        </p:txBody>
      </p:sp>
    </p:spTree>
    <p:extLst>
      <p:ext uri="{BB962C8B-B14F-4D97-AF65-F5344CB8AC3E}">
        <p14:creationId xmlns:p14="http://schemas.microsoft.com/office/powerpoint/2010/main" val="171719994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2612" tIns="46310" rIns="92612" bIns="4631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2612" tIns="46310" rIns="92612" bIns="4631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68"/>
            <a:ext cx="2743200" cy="365125"/>
          </a:xfrm>
          <a:prstGeom prst="rect">
            <a:avLst/>
          </a:prstGeom>
        </p:spPr>
        <p:txBody>
          <a:bodyPr vert="horz" lIns="92612" tIns="46310" rIns="92612" bIns="46310" rtlCol="0" anchor="ctr"/>
          <a:lstStyle>
            <a:lvl1pPr algn="l">
              <a:defRPr sz="1200">
                <a:solidFill>
                  <a:schemeClr val="tx1">
                    <a:tint val="75000"/>
                  </a:schemeClr>
                </a:solidFill>
              </a:defRPr>
            </a:lvl1pPr>
          </a:lstStyle>
          <a:p>
            <a:pPr defTabSz="457043"/>
            <a:fld id="{0DA2CC75-8280-4D50-8556-C2874ADEF926}" type="datetimeFigureOut">
              <a:rPr lang="zh-CN" altLang="en-US" smtClean="0">
                <a:solidFill>
                  <a:prstClr val="black">
                    <a:tint val="75000"/>
                  </a:prstClr>
                </a:solidFill>
              </a:rPr>
              <a:pPr defTabSz="457043"/>
              <a:t>2021/12/26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68"/>
            <a:ext cx="4114800" cy="365125"/>
          </a:xfrm>
          <a:prstGeom prst="rect">
            <a:avLst/>
          </a:prstGeom>
        </p:spPr>
        <p:txBody>
          <a:bodyPr vert="horz" lIns="92612" tIns="46310" rIns="92612" bIns="46310" rtlCol="0" anchor="ctr"/>
          <a:lstStyle>
            <a:lvl1pPr algn="ctr">
              <a:defRPr sz="1200">
                <a:solidFill>
                  <a:schemeClr val="tx1">
                    <a:tint val="75000"/>
                  </a:schemeClr>
                </a:solidFill>
              </a:defRPr>
            </a:lvl1pPr>
          </a:lstStyle>
          <a:p>
            <a:pPr defTabSz="45704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1" y="6356368"/>
            <a:ext cx="2743200" cy="365125"/>
          </a:xfrm>
          <a:prstGeom prst="rect">
            <a:avLst/>
          </a:prstGeom>
        </p:spPr>
        <p:txBody>
          <a:bodyPr vert="horz" lIns="92612" tIns="46310" rIns="92612" bIns="46310" rtlCol="0" anchor="ctr"/>
          <a:lstStyle>
            <a:lvl1pPr algn="r">
              <a:defRPr sz="1200">
                <a:solidFill>
                  <a:schemeClr val="tx1">
                    <a:tint val="75000"/>
                  </a:schemeClr>
                </a:solidFill>
              </a:defRPr>
            </a:lvl1p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71229712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08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2" indent="-228522" algn="l" defTabSz="91408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66" indent="-228522" algn="l" defTabSz="914089"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610" indent="-228522" algn="l" defTabSz="914089"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9655" indent="-228522" algn="l" defTabSz="9140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6699" indent="-228522" algn="l" defTabSz="9140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13742" indent="-228522" algn="l" defTabSz="9140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70786" indent="-228522" algn="l" defTabSz="9140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7830" indent="-228522" algn="l" defTabSz="9140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84874" indent="-228522" algn="l" defTabSz="9140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89" rtl="0" eaLnBrk="1" latinLnBrk="0" hangingPunct="1">
        <a:defRPr sz="1900" kern="1200">
          <a:solidFill>
            <a:schemeClr val="tx1"/>
          </a:solidFill>
          <a:latin typeface="+mn-lt"/>
          <a:ea typeface="+mn-ea"/>
          <a:cs typeface="+mn-cs"/>
        </a:defRPr>
      </a:lvl1pPr>
      <a:lvl2pPr marL="457043" algn="l" defTabSz="914089" rtl="0" eaLnBrk="1" latinLnBrk="0" hangingPunct="1">
        <a:defRPr sz="1900" kern="1200">
          <a:solidFill>
            <a:schemeClr val="tx1"/>
          </a:solidFill>
          <a:latin typeface="+mn-lt"/>
          <a:ea typeface="+mn-ea"/>
          <a:cs typeface="+mn-cs"/>
        </a:defRPr>
      </a:lvl2pPr>
      <a:lvl3pPr marL="914089" algn="l" defTabSz="914089" rtl="0" eaLnBrk="1" latinLnBrk="0" hangingPunct="1">
        <a:defRPr sz="1900" kern="1200">
          <a:solidFill>
            <a:schemeClr val="tx1"/>
          </a:solidFill>
          <a:latin typeface="+mn-lt"/>
          <a:ea typeface="+mn-ea"/>
          <a:cs typeface="+mn-cs"/>
        </a:defRPr>
      </a:lvl3pPr>
      <a:lvl4pPr marL="1371132" algn="l" defTabSz="914089" rtl="0" eaLnBrk="1" latinLnBrk="0" hangingPunct="1">
        <a:defRPr sz="1900" kern="1200">
          <a:solidFill>
            <a:schemeClr val="tx1"/>
          </a:solidFill>
          <a:latin typeface="+mn-lt"/>
          <a:ea typeface="+mn-ea"/>
          <a:cs typeface="+mn-cs"/>
        </a:defRPr>
      </a:lvl4pPr>
      <a:lvl5pPr marL="1828178" algn="l" defTabSz="914089" rtl="0" eaLnBrk="1" latinLnBrk="0" hangingPunct="1">
        <a:defRPr sz="1900" kern="1200">
          <a:solidFill>
            <a:schemeClr val="tx1"/>
          </a:solidFill>
          <a:latin typeface="+mn-lt"/>
          <a:ea typeface="+mn-ea"/>
          <a:cs typeface="+mn-cs"/>
        </a:defRPr>
      </a:lvl5pPr>
      <a:lvl6pPr marL="2285222" algn="l" defTabSz="914089" rtl="0" eaLnBrk="1" latinLnBrk="0" hangingPunct="1">
        <a:defRPr sz="1900" kern="1200">
          <a:solidFill>
            <a:schemeClr val="tx1"/>
          </a:solidFill>
          <a:latin typeface="+mn-lt"/>
          <a:ea typeface="+mn-ea"/>
          <a:cs typeface="+mn-cs"/>
        </a:defRPr>
      </a:lvl6pPr>
      <a:lvl7pPr marL="2742265" algn="l" defTabSz="914089" rtl="0" eaLnBrk="1" latinLnBrk="0" hangingPunct="1">
        <a:defRPr sz="1900" kern="1200">
          <a:solidFill>
            <a:schemeClr val="tx1"/>
          </a:solidFill>
          <a:latin typeface="+mn-lt"/>
          <a:ea typeface="+mn-ea"/>
          <a:cs typeface="+mn-cs"/>
        </a:defRPr>
      </a:lvl7pPr>
      <a:lvl8pPr marL="3199309" algn="l" defTabSz="914089" rtl="0" eaLnBrk="1" latinLnBrk="0" hangingPunct="1">
        <a:defRPr sz="1900" kern="1200">
          <a:solidFill>
            <a:schemeClr val="tx1"/>
          </a:solidFill>
          <a:latin typeface="+mn-lt"/>
          <a:ea typeface="+mn-ea"/>
          <a:cs typeface="+mn-cs"/>
        </a:defRPr>
      </a:lvl8pPr>
      <a:lvl9pPr marL="3656354" algn="l" defTabSz="914089"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4" name="TextBox 3"/>
          <p:cNvSpPr txBox="1"/>
          <p:nvPr userDrawn="1"/>
        </p:nvSpPr>
        <p:spPr>
          <a:xfrm>
            <a:off x="9230468" y="6502400"/>
            <a:ext cx="2140085" cy="256545"/>
          </a:xfrm>
          <a:prstGeom prst="rect">
            <a:avLst/>
          </a:prstGeom>
          <a:noFill/>
        </p:spPr>
        <p:txBody>
          <a:bodyPr wrap="square" rtlCol="0">
            <a:spAutoFit/>
          </a:bodyPr>
          <a:lstStyle/>
          <a:p>
            <a:r>
              <a:rPr lang="en-US" sz="1067" dirty="0">
                <a:solidFill>
                  <a:schemeClr val="tx1"/>
                </a:solidFill>
              </a:rPr>
              <a:t>FeistyForwarders_0968120672</a:t>
            </a:r>
          </a:p>
        </p:txBody>
      </p:sp>
    </p:spTree>
    <p:extLst>
      <p:ext uri="{BB962C8B-B14F-4D97-AF65-F5344CB8AC3E}">
        <p14:creationId xmlns:p14="http://schemas.microsoft.com/office/powerpoint/2010/main" val="2092692968"/>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4" name="TextBox 3"/>
          <p:cNvSpPr txBox="1"/>
          <p:nvPr userDrawn="1"/>
        </p:nvSpPr>
        <p:spPr>
          <a:xfrm>
            <a:off x="9230468" y="6502400"/>
            <a:ext cx="2140085" cy="256545"/>
          </a:xfrm>
          <a:prstGeom prst="rect">
            <a:avLst/>
          </a:prstGeom>
          <a:noFill/>
        </p:spPr>
        <p:txBody>
          <a:bodyPr wrap="square" rtlCol="0">
            <a:spAutoFit/>
          </a:bodyPr>
          <a:lstStyle/>
          <a:p>
            <a:r>
              <a:rPr lang="en-US" sz="1067" dirty="0">
                <a:solidFill>
                  <a:schemeClr val="tx1"/>
                </a:solidFill>
              </a:rPr>
              <a:t>FeistyForwarders_0968120672</a:t>
            </a:r>
          </a:p>
        </p:txBody>
      </p:sp>
    </p:spTree>
    <p:extLst>
      <p:ext uri="{BB962C8B-B14F-4D97-AF65-F5344CB8AC3E}">
        <p14:creationId xmlns:p14="http://schemas.microsoft.com/office/powerpoint/2010/main" val="1858405300"/>
      </p:ext>
    </p:extLst>
  </p:cSld>
  <p:clrMap bg1="lt1" tx1="dk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4" name="TextBox 3"/>
          <p:cNvSpPr txBox="1"/>
          <p:nvPr userDrawn="1"/>
        </p:nvSpPr>
        <p:spPr>
          <a:xfrm>
            <a:off x="9230468" y="6502400"/>
            <a:ext cx="2140085" cy="256545"/>
          </a:xfrm>
          <a:prstGeom prst="rect">
            <a:avLst/>
          </a:prstGeom>
          <a:noFill/>
        </p:spPr>
        <p:txBody>
          <a:bodyPr wrap="square" rtlCol="0">
            <a:spAutoFit/>
          </a:bodyPr>
          <a:lstStyle/>
          <a:p>
            <a:r>
              <a:rPr lang="en-US" sz="1067" dirty="0">
                <a:solidFill>
                  <a:schemeClr val="tx1"/>
                </a:solidFill>
              </a:rPr>
              <a:t>FeistyForwarders_0968120672</a:t>
            </a:r>
          </a:p>
        </p:txBody>
      </p:sp>
    </p:spTree>
    <p:extLst>
      <p:ext uri="{BB962C8B-B14F-4D97-AF65-F5344CB8AC3E}">
        <p14:creationId xmlns:p14="http://schemas.microsoft.com/office/powerpoint/2010/main" val="1713027657"/>
      </p:ext>
    </p:extLst>
  </p:cSld>
  <p:clrMap bg1="lt1" tx1="dk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4" name="TextBox 3"/>
          <p:cNvSpPr txBox="1"/>
          <p:nvPr userDrawn="1"/>
        </p:nvSpPr>
        <p:spPr>
          <a:xfrm>
            <a:off x="9230468" y="6502400"/>
            <a:ext cx="2140085" cy="256545"/>
          </a:xfrm>
          <a:prstGeom prst="rect">
            <a:avLst/>
          </a:prstGeom>
          <a:noFill/>
        </p:spPr>
        <p:txBody>
          <a:bodyPr wrap="square" rtlCol="0">
            <a:spAutoFit/>
          </a:bodyPr>
          <a:lstStyle/>
          <a:p>
            <a:r>
              <a:rPr lang="en-US" sz="1067" dirty="0">
                <a:solidFill>
                  <a:schemeClr val="tx1"/>
                </a:solidFill>
              </a:rPr>
              <a:t>FeistyForwarders_0968120672</a:t>
            </a:r>
          </a:p>
        </p:txBody>
      </p:sp>
    </p:spTree>
    <p:extLst>
      <p:ext uri="{BB962C8B-B14F-4D97-AF65-F5344CB8AC3E}">
        <p14:creationId xmlns:p14="http://schemas.microsoft.com/office/powerpoint/2010/main" val="2087298871"/>
      </p:ext>
    </p:extLst>
  </p:cSld>
  <p:clrMap bg1="lt1" tx1="dk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4" name="TextBox 3"/>
          <p:cNvSpPr txBox="1"/>
          <p:nvPr userDrawn="1"/>
        </p:nvSpPr>
        <p:spPr>
          <a:xfrm>
            <a:off x="9230468" y="6502400"/>
            <a:ext cx="2140085" cy="256545"/>
          </a:xfrm>
          <a:prstGeom prst="rect">
            <a:avLst/>
          </a:prstGeom>
          <a:noFill/>
        </p:spPr>
        <p:txBody>
          <a:bodyPr wrap="square" rtlCol="0">
            <a:spAutoFit/>
          </a:bodyPr>
          <a:lstStyle/>
          <a:p>
            <a:r>
              <a:rPr lang="en-US" sz="1067" dirty="0">
                <a:solidFill>
                  <a:schemeClr val="tx1"/>
                </a:solidFill>
              </a:rPr>
              <a:t>FeistyForwarders_0968120672</a:t>
            </a:r>
          </a:p>
        </p:txBody>
      </p:sp>
    </p:spTree>
    <p:extLst>
      <p:ext uri="{BB962C8B-B14F-4D97-AF65-F5344CB8AC3E}">
        <p14:creationId xmlns:p14="http://schemas.microsoft.com/office/powerpoint/2010/main" val="2993746966"/>
      </p:ext>
    </p:extLst>
  </p:cSld>
  <p:clrMap bg1="lt1" tx1="dk1" bg2="dk2"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4" name="TextBox 3"/>
          <p:cNvSpPr txBox="1"/>
          <p:nvPr userDrawn="1"/>
        </p:nvSpPr>
        <p:spPr>
          <a:xfrm>
            <a:off x="9230468" y="6502400"/>
            <a:ext cx="2140085" cy="256545"/>
          </a:xfrm>
          <a:prstGeom prst="rect">
            <a:avLst/>
          </a:prstGeom>
          <a:noFill/>
        </p:spPr>
        <p:txBody>
          <a:bodyPr wrap="square" rtlCol="0">
            <a:spAutoFit/>
          </a:bodyPr>
          <a:lstStyle/>
          <a:p>
            <a:r>
              <a:rPr lang="en-US" sz="1067" dirty="0">
                <a:solidFill>
                  <a:schemeClr val="tx1"/>
                </a:solidFill>
              </a:rPr>
              <a:t>FeistyForwarders_0968120672</a:t>
            </a:r>
          </a:p>
        </p:txBody>
      </p:sp>
    </p:spTree>
    <p:extLst>
      <p:ext uri="{BB962C8B-B14F-4D97-AF65-F5344CB8AC3E}">
        <p14:creationId xmlns:p14="http://schemas.microsoft.com/office/powerpoint/2010/main" val="3114002214"/>
      </p:ext>
    </p:extLst>
  </p:cSld>
  <p:clrMap bg1="lt1" tx1="dk1" bg2="dk2"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3786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t>12/26/2021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t>‹#›</a:t>
            </a:fld>
            <a:endParaRPr lang="en-US"/>
          </a:p>
        </p:txBody>
      </p:sp>
    </p:spTree>
    <p:extLst>
      <p:ext uri="{BB962C8B-B14F-4D97-AF65-F5344CB8AC3E}">
        <p14:creationId xmlns:p14="http://schemas.microsoft.com/office/powerpoint/2010/main" val="294200539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2021/12/26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407935934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C69321-35DD-4BC7-953A-DC16A57A483D}" type="datetimeFigureOut">
              <a:rPr lang="en-GB" smtClean="0"/>
              <a:t>26/12/2021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5074B-1D8C-4FBF-B643-29DBF83DE07B}" type="slidenum">
              <a:rPr lang="en-GB" smtClean="0"/>
              <a:t>‹#›</a:t>
            </a:fld>
            <a:endParaRPr lang="en-GB"/>
          </a:p>
        </p:txBody>
      </p:sp>
    </p:spTree>
    <p:extLst>
      <p:ext uri="{BB962C8B-B14F-4D97-AF65-F5344CB8AC3E}">
        <p14:creationId xmlns:p14="http://schemas.microsoft.com/office/powerpoint/2010/main" val="42525932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245238"/>
      </p:ext>
    </p:extLst>
  </p:cSld>
  <p:clrMap bg1="lt1" tx1="dk1" bg2="lt2" tx2="dk2" accent1="accent1" accent2="accent2" accent3="accent3" accent4="accent4" accent5="accent5" accent6="accent6" hlink="hlink" folHlink="folHlink"/>
  <p:sldLayoutIdLst>
    <p:sldLayoutId id="2147483722"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5DFFB"/>
            </a:gs>
            <a:gs pos="77000">
              <a:srgbClr val="22A0F5"/>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3765"/>
            <a:fld id="{82F288E0-7875-42C4-84C8-98DBBD3BF4D2}" type="datetimeFigureOut">
              <a:rPr lang="zh-CN" altLang="en-US" smtClean="0">
                <a:solidFill>
                  <a:prstClr val="black">
                    <a:tint val="75000"/>
                  </a:prstClr>
                </a:solidFill>
              </a:rPr>
              <a:pPr defTabSz="913765"/>
              <a:t>2021/12/26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37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3765"/>
            <a:fld id="{7D9BB5D0-35E4-459D-AEF3-FE4D7C45CC19}" type="slidenum">
              <a:rPr lang="zh-CN" altLang="en-US" smtClean="0">
                <a:solidFill>
                  <a:prstClr val="black">
                    <a:tint val="75000"/>
                  </a:prstClr>
                </a:solidFill>
              </a:rPr>
              <a:pPr defTabSz="913765"/>
              <a:t>‹#›</a:t>
            </a:fld>
            <a:endParaRPr lang="zh-CN" altLang="en-US">
              <a:solidFill>
                <a:prstClr val="black">
                  <a:tint val="75000"/>
                </a:prstClr>
              </a:solidFill>
            </a:endParaRPr>
          </a:p>
        </p:txBody>
      </p:sp>
    </p:spTree>
    <p:extLst>
      <p:ext uri="{BB962C8B-B14F-4D97-AF65-F5344CB8AC3E}">
        <p14:creationId xmlns:p14="http://schemas.microsoft.com/office/powerpoint/2010/main" val="282955440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Lst>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88261158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8BF64-D393-46B3-AC72-9DFE07C83FB0}" type="datetimeFigureOut">
              <a:rPr lang="zh-CN" altLang="en-US" smtClean="0"/>
              <a:t>2021/12/26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10410565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2.xml"/><Relationship Id="rId5" Type="http://schemas.openxmlformats.org/officeDocument/2006/relationships/image" Target="../media/image2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1.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8.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14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4.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59.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60.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160.xml"/><Relationship Id="rId5" Type="http://schemas.microsoft.com/office/2007/relationships/hdphoto" Target="../media/hdphoto5.wdp"/><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160.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33.xml"/><Relationship Id="rId1" Type="http://schemas.openxmlformats.org/officeDocument/2006/relationships/tags" Target="../tags/tag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7197D-0B5B-4037-B3CC-09703ADDA977}"/>
              </a:ext>
            </a:extLst>
          </p:cNvPr>
          <p:cNvSpPr>
            <a:spLocks noGrp="1"/>
          </p:cNvSpPr>
          <p:nvPr>
            <p:ph type="ctrTitle"/>
          </p:nvPr>
        </p:nvSpPr>
        <p:spPr>
          <a:xfrm>
            <a:off x="168444" y="3429000"/>
            <a:ext cx="5306928" cy="1902000"/>
          </a:xfrm>
        </p:spPr>
        <p:txBody>
          <a:bodyPr/>
          <a:lstStyle/>
          <a:p>
            <a:r>
              <a:rPr lang="vi-VN" dirty="0"/>
              <a:t>Bài 1</a:t>
            </a:r>
            <a:r>
              <a:rPr lang="en-US" dirty="0"/>
              <a:t>7</a:t>
            </a:r>
            <a:r>
              <a:rPr lang="vi-VN" dirty="0"/>
              <a:t>: </a:t>
            </a:r>
            <a:r>
              <a:rPr lang="en-US" dirty="0" err="1"/>
              <a:t>Hành</a:t>
            </a:r>
            <a:r>
              <a:rPr lang="en-US" dirty="0"/>
              <a:t> </a:t>
            </a:r>
            <a:r>
              <a:rPr lang="en-US" dirty="0" err="1"/>
              <a:t>trang</a:t>
            </a:r>
            <a:r>
              <a:rPr lang="en-US" dirty="0"/>
              <a:t> </a:t>
            </a:r>
            <a:r>
              <a:rPr lang="en-US" dirty="0" err="1"/>
              <a:t>trên</a:t>
            </a:r>
            <a:r>
              <a:rPr lang="en-US" dirty="0"/>
              <a:t> </a:t>
            </a:r>
            <a:r>
              <a:rPr lang="en-US" dirty="0" err="1"/>
              <a:t>đường</a:t>
            </a:r>
            <a:endParaRPr lang="vi-VN" dirty="0"/>
          </a:p>
        </p:txBody>
      </p:sp>
      <p:sp>
        <p:nvSpPr>
          <p:cNvPr id="3" name="Subtitle 2">
            <a:extLst>
              <a:ext uri="{FF2B5EF4-FFF2-40B4-BE49-F238E27FC236}">
                <a16:creationId xmlns:a16="http://schemas.microsoft.com/office/drawing/2014/main" id="{29039DE4-622E-4725-BF4F-2B3FA3B4A939}"/>
              </a:ext>
            </a:extLst>
          </p:cNvPr>
          <p:cNvSpPr>
            <a:spLocks noGrp="1"/>
          </p:cNvSpPr>
          <p:nvPr>
            <p:ph type="subTitle" idx="1"/>
          </p:nvPr>
        </p:nvSpPr>
        <p:spPr>
          <a:xfrm>
            <a:off x="598572" y="5912247"/>
            <a:ext cx="4876800" cy="756000"/>
          </a:xfrm>
        </p:spPr>
        <p:txBody>
          <a:bodyPr/>
          <a:lstStyle/>
          <a:p>
            <a:r>
              <a:rPr lang="vi-VN" dirty="0"/>
              <a:t>Lớp:...</a:t>
            </a:r>
          </a:p>
        </p:txBody>
      </p:sp>
    </p:spTree>
    <p:extLst>
      <p:ext uri="{BB962C8B-B14F-4D97-AF65-F5344CB8AC3E}">
        <p14:creationId xmlns:p14="http://schemas.microsoft.com/office/powerpoint/2010/main" val="3580760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60BB4B-C1C6-4CBB-801E-3669789B156E}"/>
              </a:ext>
            </a:extLst>
          </p:cNvPr>
          <p:cNvSpPr txBox="1"/>
          <p:nvPr/>
        </p:nvSpPr>
        <p:spPr>
          <a:xfrm>
            <a:off x="1715387" y="1042776"/>
            <a:ext cx="9805555" cy="502766"/>
          </a:xfrm>
          <a:prstGeom prst="rect">
            <a:avLst/>
          </a:prstGeom>
          <a:noFill/>
        </p:spPr>
        <p:txBody>
          <a:bodyPr wrap="square" rtlCol="0">
            <a:spAutoFit/>
          </a:bodyPr>
          <a:lstStyle/>
          <a:p>
            <a:pPr defTabSz="1219170">
              <a:buClr>
                <a:srgbClr val="000000"/>
              </a:buClr>
            </a:pPr>
            <a:r>
              <a:rPr lang="en-US" sz="2667" kern="0" dirty="0">
                <a:solidFill>
                  <a:srgbClr val="E3E7EA">
                    <a:lumMod val="10000"/>
                  </a:srgbClr>
                </a:solidFill>
                <a:latin typeface="Arial"/>
                <a:cs typeface="Arial"/>
                <a:sym typeface="Arial"/>
              </a:rPr>
              <a:t>1. Chia </a:t>
            </a:r>
            <a:r>
              <a:rPr lang="vi-VN" sz="2667" kern="0" dirty="0">
                <a:solidFill>
                  <a:srgbClr val="E3E7EA">
                    <a:lumMod val="10000"/>
                  </a:srgbClr>
                </a:solidFill>
                <a:latin typeface="Arial"/>
                <a:cs typeface="Arial"/>
                <a:sym typeface="Arial"/>
              </a:rPr>
              <a:t>sẻ về một chuyến đi của em.</a:t>
            </a:r>
          </a:p>
        </p:txBody>
      </p:sp>
      <p:grpSp>
        <p:nvGrpSpPr>
          <p:cNvPr id="6" name="Group 5">
            <a:extLst>
              <a:ext uri="{FF2B5EF4-FFF2-40B4-BE49-F238E27FC236}">
                <a16:creationId xmlns:a16="http://schemas.microsoft.com/office/drawing/2014/main" id="{DE532C59-C545-415F-8D86-8B4E25A7E1C1}"/>
              </a:ext>
            </a:extLst>
          </p:cNvPr>
          <p:cNvGrpSpPr/>
          <p:nvPr/>
        </p:nvGrpSpPr>
        <p:grpSpPr>
          <a:xfrm>
            <a:off x="812933" y="320015"/>
            <a:ext cx="7509493" cy="1206668"/>
            <a:chOff x="609699" y="240011"/>
            <a:chExt cx="5632120" cy="905001"/>
          </a:xfrm>
        </p:grpSpPr>
        <p:pic>
          <p:nvPicPr>
            <p:cNvPr id="2" name="Picture 1">
              <a:extLst>
                <a:ext uri="{FF2B5EF4-FFF2-40B4-BE49-F238E27FC236}">
                  <a16:creationId xmlns:a16="http://schemas.microsoft.com/office/drawing/2014/main" id="{294CFF77-BAFD-498D-83ED-1509D2CA2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99" y="240011"/>
              <a:ext cx="819264" cy="905001"/>
            </a:xfrm>
            <a:prstGeom prst="rect">
              <a:avLst/>
            </a:prstGeom>
          </p:spPr>
        </p:pic>
        <p:sp>
          <p:nvSpPr>
            <p:cNvPr id="5" name="Rectangle 4">
              <a:extLst>
                <a:ext uri="{FF2B5EF4-FFF2-40B4-BE49-F238E27FC236}">
                  <a16:creationId xmlns:a16="http://schemas.microsoft.com/office/drawing/2014/main" id="{7AB1F049-D2F5-4DE5-A645-FC2593112B5C}"/>
                </a:ext>
              </a:extLst>
            </p:cNvPr>
            <p:cNvSpPr/>
            <p:nvPr/>
          </p:nvSpPr>
          <p:spPr>
            <a:xfrm>
              <a:off x="1428963" y="280214"/>
              <a:ext cx="4812856" cy="438581"/>
            </a:xfrm>
            <a:prstGeom prst="rect">
              <a:avLst/>
            </a:prstGeom>
          </p:spPr>
          <p:txBody>
            <a:bodyPr wrap="none">
              <a:spAutoFit/>
            </a:bodyPr>
            <a:lstStyle/>
            <a:p>
              <a:pPr defTabSz="1219170">
                <a:buClr>
                  <a:srgbClr val="000000"/>
                </a:buClr>
              </a:pPr>
              <a:r>
                <a:rPr lang="en-US" sz="3200" b="1" kern="0" dirty="0" err="1">
                  <a:solidFill>
                    <a:srgbClr val="FF7C0A"/>
                  </a:solidFill>
                  <a:latin typeface="Arial"/>
                  <a:cs typeface="Arial"/>
                  <a:sym typeface="Arial"/>
                </a:rPr>
                <a:t>Hoạt</a:t>
              </a:r>
              <a:r>
                <a:rPr lang="en-US" sz="3200" b="1" kern="0" dirty="0">
                  <a:solidFill>
                    <a:srgbClr val="FF7C0A"/>
                  </a:solidFill>
                  <a:latin typeface="Arial"/>
                  <a:cs typeface="Arial"/>
                  <a:sym typeface="Arial"/>
                </a:rPr>
                <a:t> </a:t>
              </a:r>
              <a:r>
                <a:rPr lang="en-US" sz="3200" b="1" kern="0" dirty="0" err="1">
                  <a:solidFill>
                    <a:srgbClr val="FF7C0A"/>
                  </a:solidFill>
                  <a:latin typeface="Arial"/>
                  <a:cs typeface="Arial"/>
                  <a:sym typeface="Arial"/>
                </a:rPr>
                <a:t>động</a:t>
              </a:r>
              <a:r>
                <a:rPr lang="en-US" sz="3200" b="1" kern="0" dirty="0">
                  <a:solidFill>
                    <a:srgbClr val="FF7C0A"/>
                  </a:solidFill>
                  <a:latin typeface="Arial"/>
                  <a:cs typeface="Arial"/>
                  <a:sym typeface="Arial"/>
                </a:rPr>
                <a:t> </a:t>
              </a:r>
              <a:r>
                <a:rPr lang="en-US" sz="3200" b="1" kern="0" dirty="0" err="1">
                  <a:solidFill>
                    <a:srgbClr val="FF7C0A"/>
                  </a:solidFill>
                  <a:latin typeface="Arial"/>
                  <a:cs typeface="Arial"/>
                  <a:sym typeface="Arial"/>
                </a:rPr>
                <a:t>giáo</a:t>
              </a:r>
              <a:r>
                <a:rPr lang="en-US" sz="3200" b="1" kern="0" dirty="0">
                  <a:solidFill>
                    <a:srgbClr val="FF7C0A"/>
                  </a:solidFill>
                  <a:latin typeface="Arial"/>
                  <a:cs typeface="Arial"/>
                  <a:sym typeface="Arial"/>
                </a:rPr>
                <a:t> </a:t>
              </a:r>
              <a:r>
                <a:rPr lang="en-US" sz="3200" b="1" kern="0" dirty="0" err="1">
                  <a:solidFill>
                    <a:srgbClr val="FF7C0A"/>
                  </a:solidFill>
                  <a:latin typeface="Arial"/>
                  <a:cs typeface="Arial"/>
                  <a:sym typeface="Arial"/>
                </a:rPr>
                <a:t>dục</a:t>
              </a:r>
              <a:r>
                <a:rPr lang="en-US" sz="3200" b="1" kern="0" dirty="0">
                  <a:solidFill>
                    <a:srgbClr val="FF7C0A"/>
                  </a:solidFill>
                  <a:latin typeface="Arial"/>
                  <a:cs typeface="Arial"/>
                  <a:sym typeface="Arial"/>
                </a:rPr>
                <a:t> </a:t>
              </a:r>
              <a:r>
                <a:rPr lang="en-US" sz="3200" b="1" kern="0" dirty="0" err="1">
                  <a:solidFill>
                    <a:srgbClr val="FF7C0A"/>
                  </a:solidFill>
                  <a:latin typeface="Arial"/>
                  <a:cs typeface="Arial"/>
                  <a:sym typeface="Arial"/>
                </a:rPr>
                <a:t>theo</a:t>
              </a:r>
              <a:r>
                <a:rPr lang="en-US" sz="3200" b="1" kern="0" dirty="0">
                  <a:solidFill>
                    <a:srgbClr val="FF7C0A"/>
                  </a:solidFill>
                  <a:latin typeface="Arial"/>
                  <a:cs typeface="Arial"/>
                  <a:sym typeface="Arial"/>
                </a:rPr>
                <a:t> </a:t>
              </a:r>
              <a:r>
                <a:rPr lang="en-US" sz="3200" b="1" kern="0" dirty="0" err="1">
                  <a:solidFill>
                    <a:srgbClr val="FF7C0A"/>
                  </a:solidFill>
                  <a:latin typeface="Arial"/>
                  <a:cs typeface="Arial"/>
                  <a:sym typeface="Arial"/>
                </a:rPr>
                <a:t>chủ</a:t>
              </a:r>
              <a:r>
                <a:rPr lang="en-US" sz="3200" b="1" kern="0" dirty="0">
                  <a:solidFill>
                    <a:srgbClr val="FF7C0A"/>
                  </a:solidFill>
                  <a:latin typeface="Arial"/>
                  <a:cs typeface="Arial"/>
                  <a:sym typeface="Arial"/>
                </a:rPr>
                <a:t> </a:t>
              </a:r>
              <a:r>
                <a:rPr lang="en-US" sz="3200" b="1" kern="0" dirty="0" err="1">
                  <a:solidFill>
                    <a:srgbClr val="FF7C0A"/>
                  </a:solidFill>
                  <a:latin typeface="Arial"/>
                  <a:cs typeface="Arial"/>
                  <a:sym typeface="Arial"/>
                </a:rPr>
                <a:t>đề</a:t>
              </a:r>
              <a:endParaRPr lang="vi-VN" sz="3200" kern="0" dirty="0">
                <a:solidFill>
                  <a:srgbClr val="000000"/>
                </a:solidFill>
                <a:latin typeface="Arial"/>
                <a:cs typeface="Arial"/>
                <a:sym typeface="Arial"/>
              </a:endParaRPr>
            </a:p>
          </p:txBody>
        </p:sp>
      </p:grpSp>
      <p:sp>
        <p:nvSpPr>
          <p:cNvPr id="10" name="Rectangle 9">
            <a:extLst>
              <a:ext uri="{FF2B5EF4-FFF2-40B4-BE49-F238E27FC236}">
                <a16:creationId xmlns:a16="http://schemas.microsoft.com/office/drawing/2014/main" id="{635D6E14-CF0F-4B32-86F9-59F29DC2AA66}"/>
              </a:ext>
            </a:extLst>
          </p:cNvPr>
          <p:cNvSpPr/>
          <p:nvPr/>
        </p:nvSpPr>
        <p:spPr>
          <a:xfrm>
            <a:off x="614352" y="1882135"/>
            <a:ext cx="4577099" cy="3710375"/>
          </a:xfrm>
          <a:prstGeom prst="rect">
            <a:avLst/>
          </a:prstGeom>
        </p:spPr>
        <p:txBody>
          <a:bodyPr wrap="square">
            <a:spAutoFit/>
          </a:bodyPr>
          <a:lstStyle/>
          <a:p>
            <a:pPr defTabSz="1219170">
              <a:lnSpc>
                <a:spcPct val="150000"/>
              </a:lnSpc>
              <a:buClr>
                <a:srgbClr val="000000"/>
              </a:buClr>
            </a:pPr>
            <a:r>
              <a:rPr lang="vi-VN" sz="2667" kern="0" dirty="0">
                <a:solidFill>
                  <a:srgbClr val="E3E7EA">
                    <a:lumMod val="10000"/>
                  </a:srgbClr>
                </a:solidFill>
                <a:latin typeface="Arial"/>
                <a:cs typeface="Arial"/>
                <a:sym typeface="Arial"/>
              </a:rPr>
              <a:t>- Nêu thời gian, địa điểm và những người đi cùng em.</a:t>
            </a:r>
          </a:p>
          <a:p>
            <a:pPr defTabSz="1219170">
              <a:lnSpc>
                <a:spcPct val="150000"/>
              </a:lnSpc>
              <a:buClr>
                <a:srgbClr val="000000"/>
              </a:buClr>
            </a:pPr>
            <a:r>
              <a:rPr lang="vi-VN" sz="2667" kern="0" dirty="0">
                <a:solidFill>
                  <a:srgbClr val="E3E7EA">
                    <a:lumMod val="10000"/>
                  </a:srgbClr>
                </a:solidFill>
                <a:latin typeface="Arial"/>
                <a:cs typeface="Arial"/>
                <a:sym typeface="Arial"/>
              </a:rPr>
              <a:t>- Kể những hoạt động trong chuyến đi.</a:t>
            </a:r>
          </a:p>
          <a:p>
            <a:pPr defTabSz="1219170">
              <a:lnSpc>
                <a:spcPct val="150000"/>
              </a:lnSpc>
              <a:buClr>
                <a:srgbClr val="000000"/>
              </a:buClr>
            </a:pPr>
            <a:r>
              <a:rPr lang="vi-VN" sz="2667" kern="0" dirty="0">
                <a:solidFill>
                  <a:srgbClr val="E3E7EA">
                    <a:lumMod val="10000"/>
                  </a:srgbClr>
                </a:solidFill>
                <a:latin typeface="Arial"/>
                <a:cs typeface="Arial"/>
                <a:sym typeface="Arial"/>
              </a:rPr>
              <a:t>- Nêu cảm xúc của em sau chuyến đi.</a:t>
            </a:r>
          </a:p>
        </p:txBody>
      </p:sp>
      <p:grpSp>
        <p:nvGrpSpPr>
          <p:cNvPr id="12" name="Group 11">
            <a:extLst>
              <a:ext uri="{FF2B5EF4-FFF2-40B4-BE49-F238E27FC236}">
                <a16:creationId xmlns:a16="http://schemas.microsoft.com/office/drawing/2014/main" id="{B072A848-47B2-442A-99CE-BB84D440606B}"/>
              </a:ext>
            </a:extLst>
          </p:cNvPr>
          <p:cNvGrpSpPr/>
          <p:nvPr/>
        </p:nvGrpSpPr>
        <p:grpSpPr>
          <a:xfrm>
            <a:off x="5191451" y="1599735"/>
            <a:ext cx="6393607" cy="4642620"/>
            <a:chOff x="3893588" y="1199801"/>
            <a:chExt cx="4795205" cy="3481965"/>
          </a:xfrm>
        </p:grpSpPr>
        <p:pic>
          <p:nvPicPr>
            <p:cNvPr id="7" name="Picture 6">
              <a:extLst>
                <a:ext uri="{FF2B5EF4-FFF2-40B4-BE49-F238E27FC236}">
                  <a16:creationId xmlns:a16="http://schemas.microsoft.com/office/drawing/2014/main" id="{7318B652-FC7A-443B-885F-2E54F66082A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893588" y="1199801"/>
              <a:ext cx="4795205" cy="1696297"/>
            </a:xfrm>
            <a:prstGeom prst="rect">
              <a:avLst/>
            </a:prstGeom>
          </p:spPr>
        </p:pic>
        <p:pic>
          <p:nvPicPr>
            <p:cNvPr id="11" name="Picture 10">
              <a:extLst>
                <a:ext uri="{FF2B5EF4-FFF2-40B4-BE49-F238E27FC236}">
                  <a16:creationId xmlns:a16="http://schemas.microsoft.com/office/drawing/2014/main" id="{A6FFF03D-FEAE-4E0F-9D4D-48F6F68C106A}"/>
                </a:ext>
              </a:extLst>
            </p:cNvPr>
            <p:cNvPicPr>
              <a:picLocks noChangeAspect="1"/>
            </p:cNvPicPr>
            <p:nvPr/>
          </p:nvPicPr>
          <p:blipFill>
            <a:blip r:embed="rId5"/>
            <a:stretch>
              <a:fillRect/>
            </a:stretch>
          </p:blipFill>
          <p:spPr>
            <a:xfrm>
              <a:off x="3893588" y="2932646"/>
              <a:ext cx="4795205" cy="1749120"/>
            </a:xfrm>
            <a:prstGeom prst="rect">
              <a:avLst/>
            </a:prstGeom>
          </p:spPr>
        </p:pic>
      </p:grpSp>
    </p:spTree>
    <p:extLst>
      <p:ext uri="{BB962C8B-B14F-4D97-AF65-F5344CB8AC3E}">
        <p14:creationId xmlns:p14="http://schemas.microsoft.com/office/powerpoint/2010/main" val="252081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left)">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wipe(left)">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3775AE-1AA3-47DF-9E69-9ED9B9824AA2}"/>
              </a:ext>
            </a:extLst>
          </p:cNvPr>
          <p:cNvSpPr txBox="1"/>
          <p:nvPr/>
        </p:nvSpPr>
        <p:spPr>
          <a:xfrm>
            <a:off x="318655" y="-17525"/>
            <a:ext cx="11611075" cy="584775"/>
          </a:xfrm>
          <a:prstGeom prst="rect">
            <a:avLst/>
          </a:prstGeom>
          <a:noFill/>
        </p:spPr>
        <p:txBody>
          <a:bodyPr wrap="square" rtlCol="0">
            <a:spAutoFit/>
          </a:bodyPr>
          <a:lstStyle/>
          <a:p>
            <a:pPr algn="ctr"/>
            <a:r>
              <a:rPr lang="en-US" sz="3200" b="1" dirty="0" err="1">
                <a:solidFill>
                  <a:schemeClr val="bg1"/>
                </a:solidFill>
                <a:latin typeface="Calibri" panose="020F0502020204030204" pitchFamily="34" charset="0"/>
              </a:rPr>
              <a:t>Giới</a:t>
            </a:r>
            <a:r>
              <a:rPr lang="en-US" sz="3200" b="1" dirty="0">
                <a:solidFill>
                  <a:schemeClr val="bg1"/>
                </a:solidFill>
                <a:latin typeface="Calibri" panose="020F0502020204030204" pitchFamily="34" charset="0"/>
              </a:rPr>
              <a:t> </a:t>
            </a:r>
            <a:r>
              <a:rPr lang="en-US" sz="3200" b="1" dirty="0" err="1">
                <a:solidFill>
                  <a:schemeClr val="bg1"/>
                </a:solidFill>
                <a:latin typeface="Calibri" panose="020F0502020204030204" pitchFamily="34" charset="0"/>
              </a:rPr>
              <a:t>thiệu</a:t>
            </a:r>
            <a:r>
              <a:rPr lang="en-US" sz="3200" b="1" dirty="0">
                <a:solidFill>
                  <a:schemeClr val="bg1"/>
                </a:solidFill>
                <a:latin typeface="Calibri" panose="020F0502020204030204" pitchFamily="34" charset="0"/>
              </a:rPr>
              <a:t> </a:t>
            </a:r>
            <a:r>
              <a:rPr lang="en-US" sz="3200" b="1" dirty="0" err="1">
                <a:solidFill>
                  <a:schemeClr val="bg1"/>
                </a:solidFill>
                <a:latin typeface="Calibri" panose="020F0502020204030204" pitchFamily="34" charset="0"/>
              </a:rPr>
              <a:t>về</a:t>
            </a:r>
            <a:r>
              <a:rPr lang="en-US" sz="3200" b="1" dirty="0">
                <a:solidFill>
                  <a:schemeClr val="bg1"/>
                </a:solidFill>
                <a:latin typeface="Calibri" panose="020F0502020204030204" pitchFamily="34" charset="0"/>
              </a:rPr>
              <a:t> </a:t>
            </a:r>
            <a:r>
              <a:rPr lang="en-US" sz="3200" b="1" dirty="0" err="1">
                <a:solidFill>
                  <a:schemeClr val="bg1"/>
                </a:solidFill>
                <a:latin typeface="Calibri" panose="020F0502020204030204" pitchFamily="34" charset="0"/>
              </a:rPr>
              <a:t>các</a:t>
            </a:r>
            <a:r>
              <a:rPr lang="en-US" sz="3200" b="1" dirty="0">
                <a:solidFill>
                  <a:schemeClr val="bg1"/>
                </a:solidFill>
                <a:latin typeface="Calibri" panose="020F0502020204030204" pitchFamily="34" charset="0"/>
              </a:rPr>
              <a:t> </a:t>
            </a:r>
            <a:r>
              <a:rPr lang="en-US" sz="3200" b="1" dirty="0" err="1">
                <a:solidFill>
                  <a:schemeClr val="bg1"/>
                </a:solidFill>
                <a:latin typeface="Calibri" panose="020F0502020204030204" pitchFamily="34" charset="0"/>
              </a:rPr>
              <a:t>đồ</a:t>
            </a:r>
            <a:r>
              <a:rPr lang="en-US" sz="3200" b="1" dirty="0">
                <a:solidFill>
                  <a:schemeClr val="bg1"/>
                </a:solidFill>
                <a:latin typeface="Calibri" panose="020F0502020204030204" pitchFamily="34" charset="0"/>
              </a:rPr>
              <a:t> </a:t>
            </a:r>
            <a:r>
              <a:rPr lang="en-US" sz="3200" b="1" dirty="0" err="1">
                <a:solidFill>
                  <a:schemeClr val="bg1"/>
                </a:solidFill>
                <a:latin typeface="Calibri" panose="020F0502020204030204" pitchFamily="34" charset="0"/>
              </a:rPr>
              <a:t>dùng</a:t>
            </a:r>
            <a:r>
              <a:rPr lang="en-US" sz="3200" b="1" dirty="0">
                <a:solidFill>
                  <a:schemeClr val="bg1"/>
                </a:solidFill>
                <a:latin typeface="Calibri" panose="020F0502020204030204" pitchFamily="34" charset="0"/>
              </a:rPr>
              <a:t> </a:t>
            </a:r>
            <a:r>
              <a:rPr lang="en-US" sz="3200" b="1" dirty="0" err="1">
                <a:solidFill>
                  <a:schemeClr val="bg1"/>
                </a:solidFill>
                <a:latin typeface="Calibri" panose="020F0502020204030204" pitchFamily="34" charset="0"/>
              </a:rPr>
              <a:t>cần</a:t>
            </a:r>
            <a:r>
              <a:rPr lang="en-US" sz="3200" b="1" dirty="0">
                <a:solidFill>
                  <a:schemeClr val="bg1"/>
                </a:solidFill>
                <a:latin typeface="Calibri" panose="020F0502020204030204" pitchFamily="34" charset="0"/>
              </a:rPr>
              <a:t> </a:t>
            </a:r>
            <a:r>
              <a:rPr lang="en-US" sz="3200" b="1" dirty="0" err="1">
                <a:solidFill>
                  <a:schemeClr val="bg1"/>
                </a:solidFill>
                <a:latin typeface="Calibri" panose="020F0502020204030204" pitchFamily="34" charset="0"/>
              </a:rPr>
              <a:t>thiết</a:t>
            </a:r>
            <a:r>
              <a:rPr lang="en-US" sz="3200" b="1" dirty="0">
                <a:solidFill>
                  <a:schemeClr val="bg1"/>
                </a:solidFill>
                <a:latin typeface="Calibri" panose="020F0502020204030204" pitchFamily="34" charset="0"/>
              </a:rPr>
              <a:t> </a:t>
            </a:r>
            <a:r>
              <a:rPr lang="en-US" sz="3200" b="1" dirty="0" err="1">
                <a:solidFill>
                  <a:schemeClr val="bg1"/>
                </a:solidFill>
                <a:latin typeface="Calibri" panose="020F0502020204030204" pitchFamily="34" charset="0"/>
              </a:rPr>
              <a:t>cho</a:t>
            </a:r>
            <a:r>
              <a:rPr lang="en-US" sz="3200" b="1" dirty="0">
                <a:solidFill>
                  <a:schemeClr val="bg1"/>
                </a:solidFill>
                <a:latin typeface="Calibri" panose="020F0502020204030204" pitchFamily="34" charset="0"/>
              </a:rPr>
              <a:t> </a:t>
            </a:r>
            <a:r>
              <a:rPr lang="en-US" sz="3200" b="1" dirty="0" err="1">
                <a:solidFill>
                  <a:schemeClr val="bg1"/>
                </a:solidFill>
                <a:latin typeface="Calibri" panose="020F0502020204030204" pitchFamily="34" charset="0"/>
              </a:rPr>
              <a:t>một</a:t>
            </a:r>
            <a:r>
              <a:rPr lang="en-US" sz="3200" b="1" dirty="0">
                <a:solidFill>
                  <a:schemeClr val="bg1"/>
                </a:solidFill>
                <a:latin typeface="Calibri" panose="020F0502020204030204" pitchFamily="34" charset="0"/>
              </a:rPr>
              <a:t> </a:t>
            </a:r>
            <a:r>
              <a:rPr lang="en-US" sz="3200" b="1" dirty="0" err="1">
                <a:solidFill>
                  <a:schemeClr val="bg1"/>
                </a:solidFill>
                <a:latin typeface="Calibri" panose="020F0502020204030204" pitchFamily="34" charset="0"/>
              </a:rPr>
              <a:t>chuyến</a:t>
            </a:r>
            <a:r>
              <a:rPr lang="en-US" sz="3200" b="1" dirty="0">
                <a:solidFill>
                  <a:schemeClr val="bg1"/>
                </a:solidFill>
                <a:latin typeface="Calibri" panose="020F0502020204030204" pitchFamily="34" charset="0"/>
              </a:rPr>
              <a:t> </a:t>
            </a:r>
            <a:r>
              <a:rPr lang="en-US" sz="3200" b="1" dirty="0" err="1">
                <a:solidFill>
                  <a:schemeClr val="bg1"/>
                </a:solidFill>
                <a:latin typeface="Calibri" panose="020F0502020204030204" pitchFamily="34" charset="0"/>
              </a:rPr>
              <a:t>đi</a:t>
            </a:r>
            <a:endParaRPr lang="en-US" sz="3200" b="1" dirty="0">
              <a:solidFill>
                <a:schemeClr val="bg1"/>
              </a:solidFill>
              <a:latin typeface="Calibri" panose="020F0502020204030204" pitchFamily="34" charset="0"/>
            </a:endParaRPr>
          </a:p>
        </p:txBody>
      </p:sp>
      <p:pic>
        <p:nvPicPr>
          <p:cNvPr id="5" name="Picture 4">
            <a:extLst>
              <a:ext uri="{FF2B5EF4-FFF2-40B4-BE49-F238E27FC236}">
                <a16:creationId xmlns:a16="http://schemas.microsoft.com/office/drawing/2014/main" id="{D4C9BBF9-97D2-420E-B16E-81C76D3C8B0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151" t="16074" r="11519" b="15079"/>
          <a:stretch/>
        </p:blipFill>
        <p:spPr>
          <a:xfrm>
            <a:off x="1341912" y="1102224"/>
            <a:ext cx="9856519" cy="5730772"/>
          </a:xfrm>
          <a:prstGeom prst="rect">
            <a:avLst/>
          </a:prstGeom>
        </p:spPr>
      </p:pic>
      <p:sp>
        <p:nvSpPr>
          <p:cNvPr id="7" name="TextBox 6">
            <a:extLst>
              <a:ext uri="{FF2B5EF4-FFF2-40B4-BE49-F238E27FC236}">
                <a16:creationId xmlns:a16="http://schemas.microsoft.com/office/drawing/2014/main" id="{C8B7AC30-E1E1-47F1-BF7A-E11E7716DC21}"/>
              </a:ext>
            </a:extLst>
          </p:cNvPr>
          <p:cNvSpPr txBox="1"/>
          <p:nvPr/>
        </p:nvSpPr>
        <p:spPr>
          <a:xfrm>
            <a:off x="2647908" y="2328247"/>
            <a:ext cx="6896183"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noProof="0" dirty="0" err="1">
                <a:ln>
                  <a:solidFill>
                    <a:schemeClr val="tx1"/>
                  </a:solidFill>
                </a:ln>
                <a:solidFill>
                  <a:schemeClr val="accent6"/>
                </a:solidFill>
                <a:effectLst/>
                <a:uLnTx/>
                <a:uFillTx/>
                <a:cs typeface="Times New Roman" panose="02020603050405020304" pitchFamily="18" charset="0"/>
              </a:rPr>
              <a:t>Chọn</a:t>
            </a:r>
            <a:r>
              <a:rPr kumimoji="0" lang="en-US" sz="4000" b="1" i="0" u="none" strike="noStrike" kern="1200" cap="none" spc="0" normalizeH="0" noProof="0" dirty="0">
                <a:ln>
                  <a:solidFill>
                    <a:schemeClr val="tx1"/>
                  </a:solidFill>
                </a:ln>
                <a:solidFill>
                  <a:schemeClr val="accent6"/>
                </a:solidFill>
                <a:effectLst/>
                <a:uLnTx/>
                <a:uFillTx/>
                <a:cs typeface="Times New Roman" panose="02020603050405020304" pitchFamily="18" charset="0"/>
              </a:rPr>
              <a:t> </a:t>
            </a:r>
            <a:r>
              <a:rPr kumimoji="0" lang="en-US" sz="4000" b="1" i="0" u="none" strike="noStrike" kern="1200" cap="none" spc="0" normalizeH="0" noProof="0" dirty="0" err="1">
                <a:ln>
                  <a:solidFill>
                    <a:schemeClr val="tx1"/>
                  </a:solidFill>
                </a:ln>
                <a:solidFill>
                  <a:schemeClr val="accent6"/>
                </a:solidFill>
                <a:effectLst/>
                <a:uLnTx/>
                <a:uFillTx/>
                <a:cs typeface="Times New Roman" panose="02020603050405020304" pitchFamily="18" charset="0"/>
              </a:rPr>
              <a:t>một</a:t>
            </a:r>
            <a:r>
              <a:rPr kumimoji="0" lang="en-US" sz="4000" b="1" i="0" u="none" strike="noStrike" kern="1200" cap="none" spc="0" normalizeH="0" noProof="0" dirty="0">
                <a:ln>
                  <a:solidFill>
                    <a:schemeClr val="tx1"/>
                  </a:solidFill>
                </a:ln>
                <a:solidFill>
                  <a:schemeClr val="accent6"/>
                </a:solidFill>
                <a:effectLst/>
                <a:uLnTx/>
                <a:uFillTx/>
                <a:cs typeface="Times New Roman" panose="02020603050405020304" pitchFamily="18" charset="0"/>
              </a:rPr>
              <a:t> </a:t>
            </a:r>
            <a:r>
              <a:rPr kumimoji="0" lang="en-US" sz="4000" b="1" i="0" u="none" strike="noStrike" kern="1200" cap="none" spc="0" normalizeH="0" noProof="0" dirty="0" err="1">
                <a:ln>
                  <a:solidFill>
                    <a:schemeClr val="tx1"/>
                  </a:solidFill>
                </a:ln>
                <a:solidFill>
                  <a:schemeClr val="accent6"/>
                </a:solidFill>
                <a:effectLst/>
                <a:uLnTx/>
                <a:uFillTx/>
                <a:cs typeface="Times New Roman" panose="02020603050405020304" pitchFamily="18" charset="0"/>
              </a:rPr>
              <a:t>chuyến</a:t>
            </a:r>
            <a:r>
              <a:rPr kumimoji="0" lang="en-US" sz="4000" b="1" i="0" u="none" strike="noStrike" kern="1200" cap="none" spc="0" normalizeH="0" noProof="0" dirty="0">
                <a:ln>
                  <a:solidFill>
                    <a:schemeClr val="tx1"/>
                  </a:solidFill>
                </a:ln>
                <a:solidFill>
                  <a:schemeClr val="accent6"/>
                </a:solidFill>
                <a:effectLst/>
                <a:uLnTx/>
                <a:uFillTx/>
                <a:cs typeface="Times New Roman" panose="02020603050405020304" pitchFamily="18" charset="0"/>
              </a:rPr>
              <a:t> </a:t>
            </a:r>
            <a:r>
              <a:rPr kumimoji="0" lang="en-US" sz="4000" b="1" i="0" u="none" strike="noStrike" kern="1200" cap="none" spc="0" normalizeH="0" noProof="0" dirty="0" err="1">
                <a:ln>
                  <a:solidFill>
                    <a:schemeClr val="tx1"/>
                  </a:solidFill>
                </a:ln>
                <a:solidFill>
                  <a:schemeClr val="accent6"/>
                </a:solidFill>
                <a:effectLst/>
                <a:uLnTx/>
                <a:uFillTx/>
                <a:cs typeface="Times New Roman" panose="02020603050405020304" pitchFamily="18" charset="0"/>
              </a:rPr>
              <a:t>đi</a:t>
            </a:r>
            <a:r>
              <a:rPr kumimoji="0" lang="en-US" sz="4000" b="1" i="0" u="none" strike="noStrike" kern="1200" cap="none" spc="0" normalizeH="0" noProof="0" dirty="0">
                <a:ln>
                  <a:solidFill>
                    <a:schemeClr val="tx1"/>
                  </a:solidFill>
                </a:ln>
                <a:solidFill>
                  <a:schemeClr val="accent6"/>
                </a:solidFill>
                <a:effectLst/>
                <a:uLnTx/>
                <a:uFillTx/>
                <a:cs typeface="Times New Roman" panose="02020603050405020304" pitchFamily="18" charset="0"/>
              </a:rPr>
              <a:t> (</a:t>
            </a:r>
            <a:r>
              <a:rPr kumimoji="0" lang="en-US" sz="4000" b="1" i="0" u="none" strike="noStrike" kern="1200" cap="none" spc="0" normalizeH="0" noProof="0" dirty="0" err="1">
                <a:ln>
                  <a:solidFill>
                    <a:schemeClr val="tx1"/>
                  </a:solidFill>
                </a:ln>
                <a:solidFill>
                  <a:schemeClr val="accent6"/>
                </a:solidFill>
                <a:effectLst/>
                <a:uLnTx/>
                <a:uFillTx/>
                <a:cs typeface="Times New Roman" panose="02020603050405020304" pitchFamily="18" charset="0"/>
              </a:rPr>
              <a:t>đi</a:t>
            </a:r>
            <a:r>
              <a:rPr kumimoji="0" lang="en-US" sz="4000" b="1" i="0" u="none" strike="noStrike" kern="1200" cap="none" spc="0" normalizeH="0" noProof="0" dirty="0">
                <a:ln>
                  <a:solidFill>
                    <a:schemeClr val="tx1"/>
                  </a:solidFill>
                </a:ln>
                <a:solidFill>
                  <a:schemeClr val="accent6"/>
                </a:solidFill>
                <a:effectLst/>
                <a:uLnTx/>
                <a:uFillTx/>
                <a:cs typeface="Times New Roman" panose="02020603050405020304" pitchFamily="18" charset="0"/>
              </a:rPr>
              <a:t> </a:t>
            </a:r>
            <a:r>
              <a:rPr kumimoji="0" lang="en-US" sz="4000" b="1" i="0" u="none" strike="noStrike" kern="1200" cap="none" spc="0" normalizeH="0" noProof="0" dirty="0" err="1">
                <a:ln>
                  <a:solidFill>
                    <a:schemeClr val="tx1"/>
                  </a:solidFill>
                </a:ln>
                <a:solidFill>
                  <a:schemeClr val="accent6"/>
                </a:solidFill>
                <a:effectLst/>
                <a:uLnTx/>
                <a:uFillTx/>
                <a:cs typeface="Times New Roman" panose="02020603050405020304" pitchFamily="18" charset="0"/>
              </a:rPr>
              <a:t>biển</a:t>
            </a:r>
            <a:r>
              <a:rPr kumimoji="0" lang="en-US" sz="4000" b="1" i="0" u="none" strike="noStrike" kern="1200" cap="none" spc="0" normalizeH="0" noProof="0" dirty="0">
                <a:ln>
                  <a:solidFill>
                    <a:schemeClr val="tx1"/>
                  </a:solidFill>
                </a:ln>
                <a:solidFill>
                  <a:schemeClr val="accent6"/>
                </a:solidFill>
                <a:effectLst/>
                <a:uLnTx/>
                <a:uFillTx/>
                <a:cs typeface="Times New Roman" panose="02020603050405020304" pitchFamily="18" charset="0"/>
              </a:rPr>
              <a:t>, </a:t>
            </a:r>
            <a:r>
              <a:rPr kumimoji="0" lang="en-US" sz="4000" b="1" i="0" u="none" strike="noStrike" kern="1200" cap="none" spc="0" normalizeH="0" noProof="0" dirty="0" err="1">
                <a:ln>
                  <a:solidFill>
                    <a:schemeClr val="tx1"/>
                  </a:solidFill>
                </a:ln>
                <a:solidFill>
                  <a:schemeClr val="accent6"/>
                </a:solidFill>
                <a:effectLst/>
                <a:uLnTx/>
                <a:uFillTx/>
                <a:cs typeface="Times New Roman" panose="02020603050405020304" pitchFamily="18" charset="0"/>
              </a:rPr>
              <a:t>đi</a:t>
            </a:r>
            <a:r>
              <a:rPr kumimoji="0" lang="en-US" sz="4000" b="1" i="0" u="none" strike="noStrike" kern="1200" cap="none" spc="0" normalizeH="0" noProof="0" dirty="0">
                <a:ln>
                  <a:solidFill>
                    <a:schemeClr val="tx1"/>
                  </a:solidFill>
                </a:ln>
                <a:solidFill>
                  <a:schemeClr val="accent6"/>
                </a:solidFill>
                <a:effectLst/>
                <a:uLnTx/>
                <a:uFillTx/>
                <a:cs typeface="Times New Roman" panose="02020603050405020304" pitchFamily="18" charset="0"/>
              </a:rPr>
              <a:t> </a:t>
            </a:r>
            <a:r>
              <a:rPr kumimoji="0" lang="en-US" sz="4000" b="1" i="0" u="none" strike="noStrike" kern="1200" cap="none" spc="0" normalizeH="0" noProof="0" dirty="0" err="1">
                <a:ln>
                  <a:solidFill>
                    <a:schemeClr val="tx1"/>
                  </a:solidFill>
                </a:ln>
                <a:solidFill>
                  <a:schemeClr val="accent6"/>
                </a:solidFill>
                <a:effectLst/>
                <a:uLnTx/>
                <a:uFillTx/>
                <a:cs typeface="Times New Roman" panose="02020603050405020304" pitchFamily="18" charset="0"/>
              </a:rPr>
              <a:t>dã</a:t>
            </a:r>
            <a:r>
              <a:rPr kumimoji="0" lang="en-US" sz="4000" b="1" i="0" u="none" strike="noStrike" kern="1200" cap="none" spc="0" normalizeH="0" noProof="0" dirty="0">
                <a:ln>
                  <a:solidFill>
                    <a:schemeClr val="tx1"/>
                  </a:solidFill>
                </a:ln>
                <a:solidFill>
                  <a:schemeClr val="accent6"/>
                </a:solidFill>
                <a:effectLst/>
                <a:uLnTx/>
                <a:uFillTx/>
                <a:cs typeface="Times New Roman" panose="02020603050405020304" pitchFamily="18" charset="0"/>
              </a:rPr>
              <a:t> </a:t>
            </a:r>
            <a:r>
              <a:rPr kumimoji="0" lang="en-US" sz="4000" b="1" i="0" u="none" strike="noStrike" kern="1200" cap="none" spc="0" normalizeH="0" noProof="0" dirty="0" err="1">
                <a:ln>
                  <a:solidFill>
                    <a:schemeClr val="tx1"/>
                  </a:solidFill>
                </a:ln>
                <a:solidFill>
                  <a:schemeClr val="accent6"/>
                </a:solidFill>
                <a:effectLst/>
                <a:uLnTx/>
                <a:uFillTx/>
                <a:cs typeface="Times New Roman" panose="02020603050405020304" pitchFamily="18" charset="0"/>
              </a:rPr>
              <a:t>ngoại</a:t>
            </a:r>
            <a:r>
              <a:rPr kumimoji="0" lang="en-US" sz="4000" b="1" i="0" u="none" strike="noStrike" kern="1200" cap="none" spc="0" normalizeH="0" noProof="0" dirty="0">
                <a:ln>
                  <a:solidFill>
                    <a:schemeClr val="tx1"/>
                  </a:solidFill>
                </a:ln>
                <a:solidFill>
                  <a:schemeClr val="accent6"/>
                </a:solidFill>
                <a:effectLst/>
                <a:uLnTx/>
                <a:uFillTx/>
                <a:cs typeface="Times New Roman" panose="02020603050405020304" pitchFamily="18" charset="0"/>
              </a:rPr>
              <a:t>…) </a:t>
            </a:r>
            <a:r>
              <a:rPr kumimoji="0" lang="en-US" sz="4000" b="1" i="0" u="none" strike="noStrike" kern="1200" cap="none" spc="0" normalizeH="0" noProof="0" dirty="0" err="1">
                <a:ln>
                  <a:solidFill>
                    <a:schemeClr val="tx1"/>
                  </a:solidFill>
                </a:ln>
                <a:solidFill>
                  <a:schemeClr val="accent6"/>
                </a:solidFill>
                <a:effectLst/>
                <a:uLnTx/>
                <a:uFillTx/>
                <a:cs typeface="Times New Roman" panose="02020603050405020304" pitchFamily="18" charset="0"/>
              </a:rPr>
              <a:t>rồi</a:t>
            </a:r>
            <a:r>
              <a:rPr kumimoji="0" lang="en-US" sz="4000" b="1" i="0" u="none" strike="noStrike" kern="1200" cap="none" spc="0" normalizeH="0" noProof="0" dirty="0">
                <a:ln>
                  <a:solidFill>
                    <a:schemeClr val="tx1"/>
                  </a:solidFill>
                </a:ln>
                <a:solidFill>
                  <a:schemeClr val="accent6"/>
                </a:solidFill>
                <a:effectLst/>
                <a:uLnTx/>
                <a:uFillTx/>
                <a:cs typeface="Times New Roman" panose="02020603050405020304" pitchFamily="18" charset="0"/>
              </a:rPr>
              <a:t> </a:t>
            </a:r>
            <a:r>
              <a:rPr kumimoji="0" lang="en-US" sz="4000" b="1" i="0" u="none" strike="noStrike" kern="1200" cap="none" spc="0" normalizeH="0" noProof="0" dirty="0" err="1">
                <a:ln>
                  <a:solidFill>
                    <a:schemeClr val="tx1"/>
                  </a:solidFill>
                </a:ln>
                <a:solidFill>
                  <a:schemeClr val="accent6"/>
                </a:solidFill>
                <a:effectLst/>
                <a:uLnTx/>
                <a:uFillTx/>
                <a:cs typeface="Times New Roman" panose="02020603050405020304" pitchFamily="18" charset="0"/>
              </a:rPr>
              <a:t>cùng</a:t>
            </a:r>
            <a:r>
              <a:rPr kumimoji="0" lang="en-US" sz="4000" b="1" i="0" u="none" strike="noStrike" kern="1200" cap="none" spc="0" normalizeH="0" noProof="0" dirty="0">
                <a:ln>
                  <a:solidFill>
                    <a:schemeClr val="tx1"/>
                  </a:solidFill>
                </a:ln>
                <a:solidFill>
                  <a:schemeClr val="accent6"/>
                </a:solidFill>
                <a:effectLst/>
                <a:uLnTx/>
                <a:uFillTx/>
                <a:cs typeface="Times New Roman" panose="02020603050405020304" pitchFamily="18" charset="0"/>
              </a:rPr>
              <a:t> </a:t>
            </a:r>
            <a:r>
              <a:rPr kumimoji="0" lang="en-US" sz="4000" b="1" i="0" u="none" strike="noStrike" kern="1200" cap="none" spc="0" normalizeH="0" noProof="0" dirty="0" err="1">
                <a:ln>
                  <a:solidFill>
                    <a:schemeClr val="tx1"/>
                  </a:solidFill>
                </a:ln>
                <a:solidFill>
                  <a:schemeClr val="accent6"/>
                </a:solidFill>
                <a:effectLst/>
                <a:uLnTx/>
                <a:uFillTx/>
                <a:cs typeface="Times New Roman" panose="02020603050405020304" pitchFamily="18" charset="0"/>
              </a:rPr>
              <a:t>nhau</a:t>
            </a:r>
            <a:r>
              <a:rPr kumimoji="0" lang="en-US" sz="4000" b="1" i="0" u="none" strike="noStrike" kern="1200" cap="none" spc="0" normalizeH="0" noProof="0" dirty="0">
                <a:ln>
                  <a:solidFill>
                    <a:schemeClr val="tx1"/>
                  </a:solidFill>
                </a:ln>
                <a:solidFill>
                  <a:schemeClr val="accent6"/>
                </a:solidFill>
                <a:effectLst/>
                <a:uLnTx/>
                <a:uFillTx/>
                <a:cs typeface="Times New Roman" panose="02020603050405020304" pitchFamily="18" charset="0"/>
              </a:rPr>
              <a:t> </a:t>
            </a:r>
            <a:r>
              <a:rPr kumimoji="0" lang="en-US" sz="4000" b="1" i="0" u="none" strike="noStrike" kern="1200" cap="none" spc="0" normalizeH="0" noProof="0" dirty="0" err="1">
                <a:ln>
                  <a:solidFill>
                    <a:schemeClr val="tx1"/>
                  </a:solidFill>
                </a:ln>
                <a:solidFill>
                  <a:schemeClr val="accent6"/>
                </a:solidFill>
                <a:effectLst/>
                <a:uLnTx/>
                <a:uFillTx/>
                <a:cs typeface="Times New Roman" panose="02020603050405020304" pitchFamily="18" charset="0"/>
              </a:rPr>
              <a:t>thảo</a:t>
            </a:r>
            <a:r>
              <a:rPr kumimoji="0" lang="en-US" sz="4000" b="1" i="0" u="none" strike="noStrike" kern="1200" cap="none" spc="0" normalizeH="0" noProof="0" dirty="0">
                <a:ln>
                  <a:solidFill>
                    <a:schemeClr val="tx1"/>
                  </a:solidFill>
                </a:ln>
                <a:solidFill>
                  <a:schemeClr val="accent6"/>
                </a:solidFill>
                <a:effectLst/>
                <a:uLnTx/>
                <a:uFillTx/>
                <a:cs typeface="Times New Roman" panose="02020603050405020304" pitchFamily="18" charset="0"/>
              </a:rPr>
              <a:t> </a:t>
            </a:r>
            <a:r>
              <a:rPr kumimoji="0" lang="en-US" sz="4000" b="1" i="0" u="none" strike="noStrike" kern="1200" cap="none" spc="0" normalizeH="0" noProof="0" dirty="0" err="1">
                <a:ln>
                  <a:solidFill>
                    <a:schemeClr val="tx1"/>
                  </a:solidFill>
                </a:ln>
                <a:solidFill>
                  <a:schemeClr val="accent6"/>
                </a:solidFill>
                <a:effectLst/>
                <a:uLnTx/>
                <a:uFillTx/>
                <a:cs typeface="Times New Roman" panose="02020603050405020304" pitchFamily="18" charset="0"/>
              </a:rPr>
              <a:t>luận</a:t>
            </a:r>
            <a:r>
              <a:rPr kumimoji="0" lang="en-US" sz="4000" b="1" i="0" u="none" strike="noStrike" kern="1200" cap="none" spc="0" normalizeH="0" noProof="0" dirty="0">
                <a:ln>
                  <a:solidFill>
                    <a:schemeClr val="tx1"/>
                  </a:solidFill>
                </a:ln>
                <a:solidFill>
                  <a:schemeClr val="accent6"/>
                </a:solidFill>
                <a:effectLst/>
                <a:uLnTx/>
                <a:uFillTx/>
                <a:cs typeface="Times New Roman" panose="02020603050405020304" pitchFamily="18" charset="0"/>
              </a:rPr>
              <a:t> </a:t>
            </a:r>
            <a:r>
              <a:rPr kumimoji="0" lang="en-US" sz="4000" b="1" i="0" u="none" strike="noStrike" kern="1200" cap="none" spc="0" normalizeH="0" noProof="0" dirty="0" err="1">
                <a:ln>
                  <a:solidFill>
                    <a:schemeClr val="tx1"/>
                  </a:solidFill>
                </a:ln>
                <a:solidFill>
                  <a:schemeClr val="accent6"/>
                </a:solidFill>
                <a:effectLst/>
                <a:uLnTx/>
                <a:uFillTx/>
                <a:cs typeface="Times New Roman" panose="02020603050405020304" pitchFamily="18" charset="0"/>
              </a:rPr>
              <a:t>xem</a:t>
            </a:r>
            <a:r>
              <a:rPr kumimoji="0" lang="en-US" sz="4000" b="1" i="0" u="none" strike="noStrike" kern="1200" cap="none" spc="0" normalizeH="0" noProof="0" dirty="0">
                <a:ln>
                  <a:solidFill>
                    <a:schemeClr val="tx1"/>
                  </a:solidFill>
                </a:ln>
                <a:solidFill>
                  <a:schemeClr val="accent6"/>
                </a:solidFill>
                <a:effectLst/>
                <a:uLnTx/>
                <a:uFillTx/>
                <a:cs typeface="Times New Roman" panose="02020603050405020304" pitchFamily="18" charset="0"/>
              </a:rPr>
              <a:t> </a:t>
            </a:r>
            <a:r>
              <a:rPr kumimoji="0" lang="en-US" sz="4000" b="1" i="0" u="none" strike="noStrike" kern="1200" cap="none" spc="0" normalizeH="0" noProof="0" dirty="0" err="1">
                <a:ln>
                  <a:solidFill>
                    <a:schemeClr val="tx1"/>
                  </a:solidFill>
                </a:ln>
                <a:solidFill>
                  <a:schemeClr val="accent6"/>
                </a:solidFill>
                <a:effectLst/>
                <a:uLnTx/>
                <a:uFillTx/>
                <a:cs typeface="Times New Roman" panose="02020603050405020304" pitchFamily="18" charset="0"/>
              </a:rPr>
              <a:t>mình</a:t>
            </a:r>
            <a:r>
              <a:rPr kumimoji="0" lang="en-US" sz="4000" b="1" i="0" u="none" strike="noStrike" kern="1200" cap="none" spc="0" normalizeH="0" noProof="0" dirty="0">
                <a:ln>
                  <a:solidFill>
                    <a:schemeClr val="tx1"/>
                  </a:solidFill>
                </a:ln>
                <a:solidFill>
                  <a:schemeClr val="accent6"/>
                </a:solidFill>
                <a:effectLst/>
                <a:uLnTx/>
                <a:uFillTx/>
                <a:cs typeface="Times New Roman" panose="02020603050405020304" pitchFamily="18" charset="0"/>
              </a:rPr>
              <a:t> </a:t>
            </a:r>
            <a:r>
              <a:rPr kumimoji="0" lang="en-US" sz="4000" b="1" i="0" u="none" strike="noStrike" kern="1200" cap="none" spc="0" normalizeH="0" noProof="0" dirty="0" err="1">
                <a:ln>
                  <a:solidFill>
                    <a:schemeClr val="tx1"/>
                  </a:solidFill>
                </a:ln>
                <a:solidFill>
                  <a:schemeClr val="accent6"/>
                </a:solidFill>
                <a:effectLst/>
                <a:uLnTx/>
                <a:uFillTx/>
                <a:cs typeface="Times New Roman" panose="02020603050405020304" pitchFamily="18" charset="0"/>
              </a:rPr>
              <a:t>cần</a:t>
            </a:r>
            <a:r>
              <a:rPr kumimoji="0" lang="en-US" sz="4000" b="1" i="0" u="none" strike="noStrike" kern="1200" cap="none" spc="0" normalizeH="0" noProof="0" dirty="0">
                <a:ln>
                  <a:solidFill>
                    <a:schemeClr val="tx1"/>
                  </a:solidFill>
                </a:ln>
                <a:solidFill>
                  <a:schemeClr val="accent6"/>
                </a:solidFill>
                <a:effectLst/>
                <a:uLnTx/>
                <a:uFillTx/>
                <a:cs typeface="Times New Roman" panose="02020603050405020304" pitchFamily="18" charset="0"/>
              </a:rPr>
              <a:t> </a:t>
            </a:r>
            <a:r>
              <a:rPr kumimoji="0" lang="en-US" sz="4000" b="1" i="0" u="none" strike="noStrike" kern="1200" cap="none" spc="0" normalizeH="0" noProof="0" dirty="0" err="1">
                <a:ln>
                  <a:solidFill>
                    <a:schemeClr val="tx1"/>
                  </a:solidFill>
                </a:ln>
                <a:solidFill>
                  <a:schemeClr val="accent6"/>
                </a:solidFill>
                <a:effectLst/>
                <a:uLnTx/>
                <a:uFillTx/>
                <a:cs typeface="Times New Roman" panose="02020603050405020304" pitchFamily="18" charset="0"/>
              </a:rPr>
              <a:t>mang</a:t>
            </a:r>
            <a:r>
              <a:rPr kumimoji="0" lang="en-US" sz="4000" b="1" i="0" u="none" strike="noStrike" kern="1200" cap="none" spc="0" normalizeH="0" noProof="0" dirty="0">
                <a:ln>
                  <a:solidFill>
                    <a:schemeClr val="tx1"/>
                  </a:solidFill>
                </a:ln>
                <a:solidFill>
                  <a:schemeClr val="accent6"/>
                </a:solidFill>
                <a:effectLst/>
                <a:uLnTx/>
                <a:uFillTx/>
                <a:cs typeface="Times New Roman" panose="02020603050405020304" pitchFamily="18" charset="0"/>
              </a:rPr>
              <a:t> </a:t>
            </a:r>
            <a:r>
              <a:rPr kumimoji="0" lang="en-US" sz="4000" b="1" i="0" u="none" strike="noStrike" kern="1200" cap="none" spc="0" normalizeH="0" noProof="0" dirty="0" err="1">
                <a:ln>
                  <a:solidFill>
                    <a:schemeClr val="tx1"/>
                  </a:solidFill>
                </a:ln>
                <a:solidFill>
                  <a:schemeClr val="accent6"/>
                </a:solidFill>
                <a:effectLst/>
                <a:uLnTx/>
                <a:uFillTx/>
                <a:cs typeface="Times New Roman" panose="02020603050405020304" pitchFamily="18" charset="0"/>
              </a:rPr>
              <a:t>những</a:t>
            </a:r>
            <a:r>
              <a:rPr kumimoji="0" lang="en-US" sz="4000" b="1" i="0" u="none" strike="noStrike" kern="1200" cap="none" spc="0" normalizeH="0" noProof="0" dirty="0">
                <a:ln>
                  <a:solidFill>
                    <a:schemeClr val="tx1"/>
                  </a:solidFill>
                </a:ln>
                <a:solidFill>
                  <a:schemeClr val="accent6"/>
                </a:solidFill>
                <a:effectLst/>
                <a:uLnTx/>
                <a:uFillTx/>
                <a:cs typeface="Times New Roman" panose="02020603050405020304" pitchFamily="18" charset="0"/>
              </a:rPr>
              <a:t> </a:t>
            </a:r>
            <a:r>
              <a:rPr kumimoji="0" lang="en-US" sz="4000" b="1" i="0" u="none" strike="noStrike" kern="1200" cap="none" spc="0" normalizeH="0" noProof="0" dirty="0" err="1">
                <a:ln>
                  <a:solidFill>
                    <a:schemeClr val="tx1"/>
                  </a:solidFill>
                </a:ln>
                <a:solidFill>
                  <a:schemeClr val="accent6"/>
                </a:solidFill>
                <a:effectLst/>
                <a:uLnTx/>
                <a:uFillTx/>
                <a:cs typeface="Times New Roman" panose="02020603050405020304" pitchFamily="18" charset="0"/>
              </a:rPr>
              <a:t>gì</a:t>
            </a:r>
            <a:r>
              <a:rPr kumimoji="0" lang="en-US" sz="4000" b="1" i="0" u="none" strike="noStrike" kern="1200" cap="none" spc="0" normalizeH="0" noProof="0" dirty="0">
                <a:ln>
                  <a:solidFill>
                    <a:schemeClr val="tx1"/>
                  </a:solidFill>
                </a:ln>
                <a:solidFill>
                  <a:schemeClr val="accent6"/>
                </a:solidFill>
                <a:effectLst/>
                <a:uLnTx/>
                <a:uFillTx/>
                <a:cs typeface="Times New Roman" panose="02020603050405020304" pitchFamily="18" charset="0"/>
              </a:rPr>
              <a:t>?</a:t>
            </a:r>
          </a:p>
        </p:txBody>
      </p:sp>
    </p:spTree>
    <p:extLst>
      <p:ext uri="{BB962C8B-B14F-4D97-AF65-F5344CB8AC3E}">
        <p14:creationId xmlns:p14="http://schemas.microsoft.com/office/powerpoint/2010/main" val="32367458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6800F-BADB-4434-81E7-574F5A3D9DF3}"/>
              </a:ext>
            </a:extLst>
          </p:cNvPr>
          <p:cNvSpPr>
            <a:spLocks noGrp="1"/>
          </p:cNvSpPr>
          <p:nvPr>
            <p:ph type="title"/>
          </p:nvPr>
        </p:nvSpPr>
        <p:spPr/>
        <p:txBody>
          <a:bodyPr/>
          <a:lstStyle/>
          <a:p>
            <a:endParaRPr lang="en-US"/>
          </a:p>
        </p:txBody>
      </p:sp>
      <p:graphicFrame>
        <p:nvGraphicFramePr>
          <p:cNvPr id="4" name="Table 4">
            <a:extLst>
              <a:ext uri="{FF2B5EF4-FFF2-40B4-BE49-F238E27FC236}">
                <a16:creationId xmlns:a16="http://schemas.microsoft.com/office/drawing/2014/main" id="{CD75D6CD-F8AA-4C10-87A3-87B23370A18D}"/>
              </a:ext>
            </a:extLst>
          </p:cNvPr>
          <p:cNvGraphicFramePr>
            <a:graphicFrameLocks noGrp="1"/>
          </p:cNvGraphicFramePr>
          <p:nvPr>
            <p:ph idx="1"/>
            <p:extLst>
              <p:ext uri="{D42A27DB-BD31-4B8C-83A1-F6EECF244321}">
                <p14:modId xmlns:p14="http://schemas.microsoft.com/office/powerpoint/2010/main" val="747955257"/>
              </p:ext>
            </p:extLst>
          </p:nvPr>
        </p:nvGraphicFramePr>
        <p:xfrm>
          <a:off x="838200" y="1825625"/>
          <a:ext cx="10515596" cy="2804160"/>
        </p:xfrm>
        <a:graphic>
          <a:graphicData uri="http://schemas.openxmlformats.org/drawingml/2006/table">
            <a:tbl>
              <a:tblPr firstRow="1" bandRow="1">
                <a:tableStyleId>{21E4AEA4-8DFA-4A89-87EB-49C32662AFE0}</a:tableStyleId>
              </a:tblPr>
              <a:tblGrid>
                <a:gridCol w="2628899">
                  <a:extLst>
                    <a:ext uri="{9D8B030D-6E8A-4147-A177-3AD203B41FA5}">
                      <a16:colId xmlns:a16="http://schemas.microsoft.com/office/drawing/2014/main" val="2676208335"/>
                    </a:ext>
                  </a:extLst>
                </a:gridCol>
                <a:gridCol w="2628899">
                  <a:extLst>
                    <a:ext uri="{9D8B030D-6E8A-4147-A177-3AD203B41FA5}">
                      <a16:colId xmlns:a16="http://schemas.microsoft.com/office/drawing/2014/main" val="2728545564"/>
                    </a:ext>
                  </a:extLst>
                </a:gridCol>
                <a:gridCol w="2628899">
                  <a:extLst>
                    <a:ext uri="{9D8B030D-6E8A-4147-A177-3AD203B41FA5}">
                      <a16:colId xmlns:a16="http://schemas.microsoft.com/office/drawing/2014/main" val="2594753174"/>
                    </a:ext>
                  </a:extLst>
                </a:gridCol>
                <a:gridCol w="2628899">
                  <a:extLst>
                    <a:ext uri="{9D8B030D-6E8A-4147-A177-3AD203B41FA5}">
                      <a16:colId xmlns:a16="http://schemas.microsoft.com/office/drawing/2014/main" val="1492302732"/>
                    </a:ext>
                  </a:extLst>
                </a:gridCol>
              </a:tblGrid>
              <a:tr h="370840">
                <a:tc>
                  <a:txBody>
                    <a:bodyPr/>
                    <a:lstStyle/>
                    <a:p>
                      <a:pPr algn="ctr"/>
                      <a:r>
                        <a:rPr lang="en-US" sz="3200" dirty="0" err="1">
                          <a:latin typeface="Calibri" panose="020F0502020204030204" pitchFamily="34" charset="0"/>
                        </a:rPr>
                        <a:t>Tên</a:t>
                      </a:r>
                      <a:r>
                        <a:rPr lang="en-US" sz="3200" dirty="0">
                          <a:latin typeface="Calibri" panose="020F0502020204030204" pitchFamily="34" charset="0"/>
                        </a:rPr>
                        <a:t> </a:t>
                      </a:r>
                      <a:r>
                        <a:rPr lang="en-US" sz="3200" dirty="0" err="1">
                          <a:latin typeface="Calibri" panose="020F0502020204030204" pitchFamily="34" charset="0"/>
                        </a:rPr>
                        <a:t>chuyến</a:t>
                      </a:r>
                      <a:r>
                        <a:rPr lang="en-US" sz="3200" dirty="0">
                          <a:latin typeface="Calibri" panose="020F0502020204030204" pitchFamily="34" charset="0"/>
                        </a:rPr>
                        <a:t> </a:t>
                      </a:r>
                      <a:r>
                        <a:rPr lang="en-US" sz="3200" dirty="0" err="1">
                          <a:latin typeface="Calibri" panose="020F0502020204030204" pitchFamily="34" charset="0"/>
                        </a:rPr>
                        <a:t>đi</a:t>
                      </a:r>
                      <a:endParaRPr lang="en-US" sz="3200" dirty="0">
                        <a:latin typeface="Calibri" panose="020F0502020204030204" pitchFamily="34" charset="0"/>
                      </a:endParaRPr>
                    </a:p>
                  </a:txBody>
                  <a:tcPr/>
                </a:tc>
                <a:tc>
                  <a:txBody>
                    <a:bodyPr/>
                    <a:lstStyle/>
                    <a:p>
                      <a:pPr algn="ctr"/>
                      <a:r>
                        <a:rPr lang="en-US" sz="3200" dirty="0" err="1">
                          <a:latin typeface="Calibri" panose="020F0502020204030204" pitchFamily="34" charset="0"/>
                        </a:rPr>
                        <a:t>Thời</a:t>
                      </a:r>
                      <a:r>
                        <a:rPr lang="en-US" sz="3200" dirty="0">
                          <a:latin typeface="Calibri" panose="020F0502020204030204" pitchFamily="34" charset="0"/>
                        </a:rPr>
                        <a:t> </a:t>
                      </a:r>
                      <a:r>
                        <a:rPr lang="en-US" sz="3200" dirty="0" err="1">
                          <a:latin typeface="Calibri" panose="020F0502020204030204" pitchFamily="34" charset="0"/>
                        </a:rPr>
                        <a:t>gian</a:t>
                      </a:r>
                      <a:endParaRPr lang="en-US" sz="3200" dirty="0">
                        <a:latin typeface="Calibri" panose="020F0502020204030204" pitchFamily="34" charset="0"/>
                      </a:endParaRPr>
                    </a:p>
                  </a:txBody>
                  <a:tcPr/>
                </a:tc>
                <a:tc>
                  <a:txBody>
                    <a:bodyPr/>
                    <a:lstStyle/>
                    <a:p>
                      <a:pPr algn="ctr"/>
                      <a:r>
                        <a:rPr lang="en-US" sz="3200" dirty="0" err="1">
                          <a:latin typeface="Calibri" panose="020F0502020204030204" pitchFamily="34" charset="0"/>
                        </a:rPr>
                        <a:t>Nơi</a:t>
                      </a:r>
                      <a:r>
                        <a:rPr lang="en-US" sz="3200" dirty="0">
                          <a:latin typeface="Calibri" panose="020F0502020204030204" pitchFamily="34" charset="0"/>
                        </a:rPr>
                        <a:t> </a:t>
                      </a:r>
                      <a:r>
                        <a:rPr lang="en-US" sz="3200" dirty="0" err="1">
                          <a:latin typeface="Calibri" panose="020F0502020204030204" pitchFamily="34" charset="0"/>
                        </a:rPr>
                        <a:t>đến</a:t>
                      </a:r>
                      <a:endParaRPr lang="en-US" sz="3200" dirty="0">
                        <a:latin typeface="Calibri" panose="020F0502020204030204" pitchFamily="34" charset="0"/>
                      </a:endParaRPr>
                    </a:p>
                  </a:txBody>
                  <a:tcPr/>
                </a:tc>
                <a:tc>
                  <a:txBody>
                    <a:bodyPr/>
                    <a:lstStyle/>
                    <a:p>
                      <a:pPr algn="ctr"/>
                      <a:r>
                        <a:rPr lang="en-US" sz="3200" dirty="0" err="1">
                          <a:latin typeface="Calibri" panose="020F0502020204030204" pitchFamily="34" charset="0"/>
                        </a:rPr>
                        <a:t>Đồ</a:t>
                      </a:r>
                      <a:r>
                        <a:rPr lang="en-US" sz="3200" dirty="0">
                          <a:latin typeface="Calibri" panose="020F0502020204030204" pitchFamily="34" charset="0"/>
                        </a:rPr>
                        <a:t> </a:t>
                      </a:r>
                      <a:r>
                        <a:rPr lang="en-US" sz="3200" dirty="0" err="1">
                          <a:latin typeface="Calibri" panose="020F0502020204030204" pitchFamily="34" charset="0"/>
                        </a:rPr>
                        <a:t>dùng</a:t>
                      </a:r>
                      <a:r>
                        <a:rPr lang="en-US" sz="3200" dirty="0">
                          <a:latin typeface="Calibri" panose="020F0502020204030204" pitchFamily="34" charset="0"/>
                        </a:rPr>
                        <a:t> </a:t>
                      </a:r>
                      <a:r>
                        <a:rPr lang="en-US" sz="3200" dirty="0" err="1">
                          <a:latin typeface="Calibri" panose="020F0502020204030204" pitchFamily="34" charset="0"/>
                        </a:rPr>
                        <a:t>đem</a:t>
                      </a:r>
                      <a:r>
                        <a:rPr lang="en-US" sz="3200" dirty="0">
                          <a:latin typeface="Calibri" panose="020F0502020204030204" pitchFamily="34" charset="0"/>
                        </a:rPr>
                        <a:t> </a:t>
                      </a:r>
                      <a:r>
                        <a:rPr lang="en-US" sz="3200" dirty="0" err="1">
                          <a:latin typeface="Calibri" panose="020F0502020204030204" pitchFamily="34" charset="0"/>
                        </a:rPr>
                        <a:t>theo</a:t>
                      </a:r>
                      <a:endParaRPr lang="en-US" sz="3200" dirty="0">
                        <a:latin typeface="Calibri" panose="020F0502020204030204" pitchFamily="34" charset="0"/>
                      </a:endParaRPr>
                    </a:p>
                  </a:txBody>
                  <a:tcPr/>
                </a:tc>
                <a:extLst>
                  <a:ext uri="{0D108BD9-81ED-4DB2-BD59-A6C34878D82A}">
                    <a16:rowId xmlns:a16="http://schemas.microsoft.com/office/drawing/2014/main" val="4171411755"/>
                  </a:ext>
                </a:extLst>
              </a:tr>
              <a:tr h="370840">
                <a:tc>
                  <a:txBody>
                    <a:bodyPr/>
                    <a:lstStyle/>
                    <a:p>
                      <a:pPr algn="ctr"/>
                      <a:endParaRPr lang="en-US" sz="3200" dirty="0">
                        <a:latin typeface="Calibri" panose="020F0502020204030204" pitchFamily="34" charset="0"/>
                      </a:endParaRPr>
                    </a:p>
                  </a:txBody>
                  <a:tcPr/>
                </a:tc>
                <a:tc>
                  <a:txBody>
                    <a:bodyPr/>
                    <a:lstStyle/>
                    <a:p>
                      <a:pPr algn="ctr"/>
                      <a:endParaRPr lang="en-US" sz="3200">
                        <a:latin typeface="Calibri" panose="020F0502020204030204" pitchFamily="34" charset="0"/>
                      </a:endParaRPr>
                    </a:p>
                  </a:txBody>
                  <a:tcPr/>
                </a:tc>
                <a:tc>
                  <a:txBody>
                    <a:bodyPr/>
                    <a:lstStyle/>
                    <a:p>
                      <a:pPr algn="ctr"/>
                      <a:endParaRPr lang="en-US" sz="3200" dirty="0">
                        <a:latin typeface="Calibri" panose="020F0502020204030204" pitchFamily="34" charset="0"/>
                      </a:endParaRPr>
                    </a:p>
                  </a:txBody>
                  <a:tcPr/>
                </a:tc>
                <a:tc>
                  <a:txBody>
                    <a:bodyPr/>
                    <a:lstStyle/>
                    <a:p>
                      <a:pPr algn="ctr"/>
                      <a:endParaRPr lang="en-US" sz="3200" dirty="0">
                        <a:latin typeface="Calibri" panose="020F0502020204030204" pitchFamily="34" charset="0"/>
                      </a:endParaRPr>
                    </a:p>
                  </a:txBody>
                  <a:tcPr/>
                </a:tc>
                <a:extLst>
                  <a:ext uri="{0D108BD9-81ED-4DB2-BD59-A6C34878D82A}">
                    <a16:rowId xmlns:a16="http://schemas.microsoft.com/office/drawing/2014/main" val="2270501658"/>
                  </a:ext>
                </a:extLst>
              </a:tr>
              <a:tr h="370840">
                <a:tc>
                  <a:txBody>
                    <a:bodyPr/>
                    <a:lstStyle/>
                    <a:p>
                      <a:pPr algn="ctr"/>
                      <a:endParaRPr lang="en-US" sz="3200">
                        <a:latin typeface="Calibri" panose="020F0502020204030204" pitchFamily="34" charset="0"/>
                      </a:endParaRPr>
                    </a:p>
                  </a:txBody>
                  <a:tcPr/>
                </a:tc>
                <a:tc>
                  <a:txBody>
                    <a:bodyPr/>
                    <a:lstStyle/>
                    <a:p>
                      <a:pPr algn="ctr"/>
                      <a:endParaRPr lang="en-US" sz="3200">
                        <a:latin typeface="Calibri" panose="020F0502020204030204" pitchFamily="34" charset="0"/>
                      </a:endParaRPr>
                    </a:p>
                  </a:txBody>
                  <a:tcPr/>
                </a:tc>
                <a:tc>
                  <a:txBody>
                    <a:bodyPr/>
                    <a:lstStyle/>
                    <a:p>
                      <a:pPr algn="ctr"/>
                      <a:endParaRPr lang="en-US" sz="3200" dirty="0">
                        <a:latin typeface="Calibri" panose="020F0502020204030204" pitchFamily="34" charset="0"/>
                      </a:endParaRPr>
                    </a:p>
                  </a:txBody>
                  <a:tcPr/>
                </a:tc>
                <a:tc>
                  <a:txBody>
                    <a:bodyPr/>
                    <a:lstStyle/>
                    <a:p>
                      <a:pPr algn="ctr"/>
                      <a:endParaRPr lang="en-US" sz="3200" dirty="0">
                        <a:latin typeface="Calibri" panose="020F0502020204030204" pitchFamily="34" charset="0"/>
                      </a:endParaRPr>
                    </a:p>
                  </a:txBody>
                  <a:tcPr/>
                </a:tc>
                <a:extLst>
                  <a:ext uri="{0D108BD9-81ED-4DB2-BD59-A6C34878D82A}">
                    <a16:rowId xmlns:a16="http://schemas.microsoft.com/office/drawing/2014/main" val="1836548025"/>
                  </a:ext>
                </a:extLst>
              </a:tr>
              <a:tr h="370840">
                <a:tc>
                  <a:txBody>
                    <a:bodyPr/>
                    <a:lstStyle/>
                    <a:p>
                      <a:pPr algn="ctr"/>
                      <a:endParaRPr lang="en-US" sz="3200" dirty="0">
                        <a:latin typeface="Calibri" panose="020F0502020204030204" pitchFamily="34" charset="0"/>
                      </a:endParaRPr>
                    </a:p>
                  </a:txBody>
                  <a:tcPr/>
                </a:tc>
                <a:tc>
                  <a:txBody>
                    <a:bodyPr/>
                    <a:lstStyle/>
                    <a:p>
                      <a:pPr algn="ctr"/>
                      <a:endParaRPr lang="en-US" sz="3200">
                        <a:latin typeface="Calibri" panose="020F0502020204030204" pitchFamily="34" charset="0"/>
                      </a:endParaRPr>
                    </a:p>
                  </a:txBody>
                  <a:tcPr/>
                </a:tc>
                <a:tc>
                  <a:txBody>
                    <a:bodyPr/>
                    <a:lstStyle/>
                    <a:p>
                      <a:pPr algn="ctr"/>
                      <a:endParaRPr lang="en-US" sz="3200" dirty="0">
                        <a:latin typeface="Calibri" panose="020F0502020204030204" pitchFamily="34" charset="0"/>
                      </a:endParaRPr>
                    </a:p>
                  </a:txBody>
                  <a:tcPr/>
                </a:tc>
                <a:tc>
                  <a:txBody>
                    <a:bodyPr/>
                    <a:lstStyle/>
                    <a:p>
                      <a:pPr algn="ctr"/>
                      <a:endParaRPr lang="en-US" sz="3200" dirty="0">
                        <a:latin typeface="Calibri" panose="020F0502020204030204" pitchFamily="34" charset="0"/>
                      </a:endParaRPr>
                    </a:p>
                  </a:txBody>
                  <a:tcPr/>
                </a:tc>
                <a:extLst>
                  <a:ext uri="{0D108BD9-81ED-4DB2-BD59-A6C34878D82A}">
                    <a16:rowId xmlns:a16="http://schemas.microsoft.com/office/drawing/2014/main" val="3033295375"/>
                  </a:ext>
                </a:extLst>
              </a:tr>
            </a:tbl>
          </a:graphicData>
        </a:graphic>
      </p:graphicFrame>
    </p:spTree>
    <p:extLst>
      <p:ext uri="{BB962C8B-B14F-4D97-AF65-F5344CB8AC3E}">
        <p14:creationId xmlns:p14="http://schemas.microsoft.com/office/powerpoint/2010/main" val="291043547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60BB4B-C1C6-4CBB-801E-3669789B156E}"/>
              </a:ext>
            </a:extLst>
          </p:cNvPr>
          <p:cNvSpPr txBox="1"/>
          <p:nvPr/>
        </p:nvSpPr>
        <p:spPr>
          <a:xfrm>
            <a:off x="1715387" y="1042776"/>
            <a:ext cx="9805555" cy="502766"/>
          </a:xfrm>
          <a:prstGeom prst="rect">
            <a:avLst/>
          </a:prstGeom>
          <a:noFill/>
        </p:spPr>
        <p:txBody>
          <a:bodyPr wrap="square" rtlCol="0">
            <a:spAutoFit/>
          </a:bodyPr>
          <a:lstStyle/>
          <a:p>
            <a:pPr defTabSz="1219170">
              <a:buClr>
                <a:srgbClr val="000000"/>
              </a:buClr>
            </a:pPr>
            <a:r>
              <a:rPr lang="en-US" sz="2667" kern="0" dirty="0">
                <a:solidFill>
                  <a:srgbClr val="E3E7EA">
                    <a:lumMod val="10000"/>
                  </a:srgbClr>
                </a:solidFill>
                <a:latin typeface="Arial"/>
                <a:cs typeface="Arial"/>
                <a:sym typeface="Arial"/>
              </a:rPr>
              <a:t>1. Chia </a:t>
            </a:r>
            <a:r>
              <a:rPr lang="vi-VN" sz="2667" kern="0" dirty="0">
                <a:solidFill>
                  <a:srgbClr val="E3E7EA">
                    <a:lumMod val="10000"/>
                  </a:srgbClr>
                </a:solidFill>
                <a:latin typeface="Arial"/>
                <a:cs typeface="Arial"/>
                <a:sym typeface="Arial"/>
              </a:rPr>
              <a:t>sẻ về một chuyến đi của em.</a:t>
            </a:r>
          </a:p>
        </p:txBody>
      </p:sp>
      <p:grpSp>
        <p:nvGrpSpPr>
          <p:cNvPr id="6" name="Group 5">
            <a:extLst>
              <a:ext uri="{FF2B5EF4-FFF2-40B4-BE49-F238E27FC236}">
                <a16:creationId xmlns:a16="http://schemas.microsoft.com/office/drawing/2014/main" id="{DE532C59-C545-415F-8D86-8B4E25A7E1C1}"/>
              </a:ext>
            </a:extLst>
          </p:cNvPr>
          <p:cNvGrpSpPr/>
          <p:nvPr/>
        </p:nvGrpSpPr>
        <p:grpSpPr>
          <a:xfrm>
            <a:off x="812933" y="320015"/>
            <a:ext cx="7509493" cy="1206668"/>
            <a:chOff x="609699" y="240011"/>
            <a:chExt cx="5632120" cy="905001"/>
          </a:xfrm>
        </p:grpSpPr>
        <p:pic>
          <p:nvPicPr>
            <p:cNvPr id="2" name="Picture 1">
              <a:extLst>
                <a:ext uri="{FF2B5EF4-FFF2-40B4-BE49-F238E27FC236}">
                  <a16:creationId xmlns:a16="http://schemas.microsoft.com/office/drawing/2014/main" id="{294CFF77-BAFD-498D-83ED-1509D2CA2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99" y="240011"/>
              <a:ext cx="819264" cy="905001"/>
            </a:xfrm>
            <a:prstGeom prst="rect">
              <a:avLst/>
            </a:prstGeom>
          </p:spPr>
        </p:pic>
        <p:sp>
          <p:nvSpPr>
            <p:cNvPr id="5" name="Rectangle 4">
              <a:extLst>
                <a:ext uri="{FF2B5EF4-FFF2-40B4-BE49-F238E27FC236}">
                  <a16:creationId xmlns:a16="http://schemas.microsoft.com/office/drawing/2014/main" id="{7AB1F049-D2F5-4DE5-A645-FC2593112B5C}"/>
                </a:ext>
              </a:extLst>
            </p:cNvPr>
            <p:cNvSpPr/>
            <p:nvPr/>
          </p:nvSpPr>
          <p:spPr>
            <a:xfrm>
              <a:off x="1428963" y="280214"/>
              <a:ext cx="4812856" cy="438581"/>
            </a:xfrm>
            <a:prstGeom prst="rect">
              <a:avLst/>
            </a:prstGeom>
          </p:spPr>
          <p:txBody>
            <a:bodyPr wrap="none">
              <a:spAutoFit/>
            </a:bodyPr>
            <a:lstStyle/>
            <a:p>
              <a:pPr defTabSz="1219170">
                <a:buClr>
                  <a:srgbClr val="000000"/>
                </a:buClr>
              </a:pPr>
              <a:r>
                <a:rPr lang="en-US" sz="3200" b="1" kern="0" dirty="0" err="1">
                  <a:solidFill>
                    <a:srgbClr val="FF7C0A"/>
                  </a:solidFill>
                  <a:latin typeface="Arial"/>
                  <a:cs typeface="Arial"/>
                  <a:sym typeface="Arial"/>
                </a:rPr>
                <a:t>Hoạt</a:t>
              </a:r>
              <a:r>
                <a:rPr lang="en-US" sz="3200" b="1" kern="0" dirty="0">
                  <a:solidFill>
                    <a:srgbClr val="FF7C0A"/>
                  </a:solidFill>
                  <a:latin typeface="Arial"/>
                  <a:cs typeface="Arial"/>
                  <a:sym typeface="Arial"/>
                </a:rPr>
                <a:t> </a:t>
              </a:r>
              <a:r>
                <a:rPr lang="en-US" sz="3200" b="1" kern="0" dirty="0" err="1">
                  <a:solidFill>
                    <a:srgbClr val="FF7C0A"/>
                  </a:solidFill>
                  <a:latin typeface="Arial"/>
                  <a:cs typeface="Arial"/>
                  <a:sym typeface="Arial"/>
                </a:rPr>
                <a:t>động</a:t>
              </a:r>
              <a:r>
                <a:rPr lang="en-US" sz="3200" b="1" kern="0" dirty="0">
                  <a:solidFill>
                    <a:srgbClr val="FF7C0A"/>
                  </a:solidFill>
                  <a:latin typeface="Arial"/>
                  <a:cs typeface="Arial"/>
                  <a:sym typeface="Arial"/>
                </a:rPr>
                <a:t> </a:t>
              </a:r>
              <a:r>
                <a:rPr lang="en-US" sz="3200" b="1" kern="0" dirty="0" err="1">
                  <a:solidFill>
                    <a:srgbClr val="FF7C0A"/>
                  </a:solidFill>
                  <a:latin typeface="Arial"/>
                  <a:cs typeface="Arial"/>
                  <a:sym typeface="Arial"/>
                </a:rPr>
                <a:t>giáo</a:t>
              </a:r>
              <a:r>
                <a:rPr lang="en-US" sz="3200" b="1" kern="0" dirty="0">
                  <a:solidFill>
                    <a:srgbClr val="FF7C0A"/>
                  </a:solidFill>
                  <a:latin typeface="Arial"/>
                  <a:cs typeface="Arial"/>
                  <a:sym typeface="Arial"/>
                </a:rPr>
                <a:t> </a:t>
              </a:r>
              <a:r>
                <a:rPr lang="en-US" sz="3200" b="1" kern="0" dirty="0" err="1">
                  <a:solidFill>
                    <a:srgbClr val="FF7C0A"/>
                  </a:solidFill>
                  <a:latin typeface="Arial"/>
                  <a:cs typeface="Arial"/>
                  <a:sym typeface="Arial"/>
                </a:rPr>
                <a:t>dục</a:t>
              </a:r>
              <a:r>
                <a:rPr lang="en-US" sz="3200" b="1" kern="0" dirty="0">
                  <a:solidFill>
                    <a:srgbClr val="FF7C0A"/>
                  </a:solidFill>
                  <a:latin typeface="Arial"/>
                  <a:cs typeface="Arial"/>
                  <a:sym typeface="Arial"/>
                </a:rPr>
                <a:t> </a:t>
              </a:r>
              <a:r>
                <a:rPr lang="en-US" sz="3200" b="1" kern="0" dirty="0" err="1">
                  <a:solidFill>
                    <a:srgbClr val="FF7C0A"/>
                  </a:solidFill>
                  <a:latin typeface="Arial"/>
                  <a:cs typeface="Arial"/>
                  <a:sym typeface="Arial"/>
                </a:rPr>
                <a:t>theo</a:t>
              </a:r>
              <a:r>
                <a:rPr lang="en-US" sz="3200" b="1" kern="0" dirty="0">
                  <a:solidFill>
                    <a:srgbClr val="FF7C0A"/>
                  </a:solidFill>
                  <a:latin typeface="Arial"/>
                  <a:cs typeface="Arial"/>
                  <a:sym typeface="Arial"/>
                </a:rPr>
                <a:t> </a:t>
              </a:r>
              <a:r>
                <a:rPr lang="en-US" sz="3200" b="1" kern="0" dirty="0" err="1">
                  <a:solidFill>
                    <a:srgbClr val="FF7C0A"/>
                  </a:solidFill>
                  <a:latin typeface="Arial"/>
                  <a:cs typeface="Arial"/>
                  <a:sym typeface="Arial"/>
                </a:rPr>
                <a:t>chủ</a:t>
              </a:r>
              <a:r>
                <a:rPr lang="en-US" sz="3200" b="1" kern="0" dirty="0">
                  <a:solidFill>
                    <a:srgbClr val="FF7C0A"/>
                  </a:solidFill>
                  <a:latin typeface="Arial"/>
                  <a:cs typeface="Arial"/>
                  <a:sym typeface="Arial"/>
                </a:rPr>
                <a:t> </a:t>
              </a:r>
              <a:r>
                <a:rPr lang="en-US" sz="3200" b="1" kern="0" dirty="0" err="1">
                  <a:solidFill>
                    <a:srgbClr val="FF7C0A"/>
                  </a:solidFill>
                  <a:latin typeface="Arial"/>
                  <a:cs typeface="Arial"/>
                  <a:sym typeface="Arial"/>
                </a:rPr>
                <a:t>đề</a:t>
              </a:r>
              <a:endParaRPr lang="vi-VN" sz="3200" kern="0" dirty="0">
                <a:solidFill>
                  <a:srgbClr val="000000"/>
                </a:solidFill>
                <a:latin typeface="Arial"/>
                <a:cs typeface="Arial"/>
                <a:sym typeface="Arial"/>
              </a:endParaRPr>
            </a:p>
          </p:txBody>
        </p:sp>
      </p:grpSp>
      <p:pic>
        <p:nvPicPr>
          <p:cNvPr id="7" name="Picture 6">
            <a:extLst>
              <a:ext uri="{FF2B5EF4-FFF2-40B4-BE49-F238E27FC236}">
                <a16:creationId xmlns:a16="http://schemas.microsoft.com/office/drawing/2014/main" id="{7318B652-FC7A-443B-885F-2E54F66082A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r="50000"/>
          <a:stretch/>
        </p:blipFill>
        <p:spPr>
          <a:xfrm>
            <a:off x="697423" y="1815490"/>
            <a:ext cx="5088400" cy="3600028"/>
          </a:xfrm>
          <a:prstGeom prst="rect">
            <a:avLst/>
          </a:prstGeom>
        </p:spPr>
      </p:pic>
      <p:sp>
        <p:nvSpPr>
          <p:cNvPr id="4" name="TextBox 3">
            <a:extLst>
              <a:ext uri="{FF2B5EF4-FFF2-40B4-BE49-F238E27FC236}">
                <a16:creationId xmlns:a16="http://schemas.microsoft.com/office/drawing/2014/main" id="{F02B7811-428C-4A0E-A300-2AA6E9D77FDD}"/>
              </a:ext>
            </a:extLst>
          </p:cNvPr>
          <p:cNvSpPr txBox="1"/>
          <p:nvPr/>
        </p:nvSpPr>
        <p:spPr>
          <a:xfrm>
            <a:off x="5543111" y="1711934"/>
            <a:ext cx="6166880" cy="830997"/>
          </a:xfrm>
          <a:prstGeom prst="rect">
            <a:avLst/>
          </a:prstGeom>
          <a:noFill/>
        </p:spPr>
        <p:txBody>
          <a:bodyPr wrap="square" rtlCol="0">
            <a:spAutoFit/>
          </a:bodyPr>
          <a:lstStyle/>
          <a:p>
            <a:pPr algn="just" defTabSz="1219170">
              <a:buClr>
                <a:srgbClr val="000000"/>
              </a:buClr>
            </a:pPr>
            <a:r>
              <a:rPr lang="vi-VN" sz="2400" kern="0" dirty="0">
                <a:solidFill>
                  <a:srgbClr val="002060"/>
                </a:solidFill>
                <a:latin typeface="Arial"/>
                <a:cs typeface="Arial"/>
                <a:sym typeface="Arial"/>
              </a:rPr>
              <a:t>- Nghỉ hè vừa rồi, em về quê chơi thăm ông bà. Em đi cùng bố mẹ và em gái của em.</a:t>
            </a:r>
          </a:p>
        </p:txBody>
      </p:sp>
      <p:sp>
        <p:nvSpPr>
          <p:cNvPr id="13" name="TextBox 12">
            <a:extLst>
              <a:ext uri="{FF2B5EF4-FFF2-40B4-BE49-F238E27FC236}">
                <a16:creationId xmlns:a16="http://schemas.microsoft.com/office/drawing/2014/main" id="{66E25248-6D1C-478E-81C6-1F21E596919C}"/>
              </a:ext>
            </a:extLst>
          </p:cNvPr>
          <p:cNvSpPr txBox="1"/>
          <p:nvPr/>
        </p:nvSpPr>
        <p:spPr>
          <a:xfrm>
            <a:off x="5543111" y="2573171"/>
            <a:ext cx="6166880" cy="1938992"/>
          </a:xfrm>
          <a:prstGeom prst="rect">
            <a:avLst/>
          </a:prstGeom>
          <a:noFill/>
        </p:spPr>
        <p:txBody>
          <a:bodyPr wrap="square" rtlCol="0">
            <a:spAutoFit/>
          </a:bodyPr>
          <a:lstStyle/>
          <a:p>
            <a:pPr algn="just" defTabSz="1219170">
              <a:buClr>
                <a:srgbClr val="000000"/>
              </a:buClr>
            </a:pPr>
            <a:r>
              <a:rPr lang="vi-VN" sz="2400" kern="0" dirty="0">
                <a:solidFill>
                  <a:srgbClr val="002060"/>
                </a:solidFill>
                <a:latin typeface="Arial"/>
                <a:cs typeface="Arial"/>
                <a:sym typeface="Arial"/>
              </a:rPr>
              <a:t>- Tới đó, em được làm rất nhiều việc mà ở thành phố không có. Em trèo cây trong vườn nhà để hái quả, chơi thả diều trên những cánh đồng. Thỉnh thoảng em còn ra phụ ông bà cho gà ăn, nhặt rau,...</a:t>
            </a:r>
          </a:p>
        </p:txBody>
      </p:sp>
      <p:sp>
        <p:nvSpPr>
          <p:cNvPr id="14" name="TextBox 13">
            <a:extLst>
              <a:ext uri="{FF2B5EF4-FFF2-40B4-BE49-F238E27FC236}">
                <a16:creationId xmlns:a16="http://schemas.microsoft.com/office/drawing/2014/main" id="{0CEE5C9E-BFD2-411F-8BB8-6226851B6712}"/>
              </a:ext>
            </a:extLst>
          </p:cNvPr>
          <p:cNvSpPr txBox="1"/>
          <p:nvPr/>
        </p:nvSpPr>
        <p:spPr>
          <a:xfrm>
            <a:off x="5543111" y="4511113"/>
            <a:ext cx="6166880" cy="1200329"/>
          </a:xfrm>
          <a:prstGeom prst="rect">
            <a:avLst/>
          </a:prstGeom>
          <a:noFill/>
        </p:spPr>
        <p:txBody>
          <a:bodyPr wrap="square" rtlCol="0">
            <a:spAutoFit/>
          </a:bodyPr>
          <a:lstStyle/>
          <a:p>
            <a:pPr algn="just" defTabSz="1219170">
              <a:buClr>
                <a:srgbClr val="000000"/>
              </a:buClr>
            </a:pPr>
            <a:r>
              <a:rPr lang="vi-VN" sz="2400" kern="0" dirty="0">
                <a:solidFill>
                  <a:srgbClr val="002060"/>
                </a:solidFill>
                <a:latin typeface="Arial"/>
                <a:cs typeface="Arial"/>
                <a:sym typeface="Arial"/>
              </a:rPr>
              <a:t>- Chuyến đi để lại cho em thật nhiều kỉ niệm đáng nhớ. Em mong lại được quay lại đây thêm nhiều lần nữa.</a:t>
            </a:r>
          </a:p>
        </p:txBody>
      </p:sp>
    </p:spTree>
    <p:extLst>
      <p:ext uri="{BB962C8B-B14F-4D97-AF65-F5344CB8AC3E}">
        <p14:creationId xmlns:p14="http://schemas.microsoft.com/office/powerpoint/2010/main" val="364596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Mở</a:t>
            </a:r>
            <a:r>
              <a:rPr kumimoji="0" lang="en-US" sz="7200" b="1" i="0" u="none" strike="noStrike" kern="0" cap="none" spc="0" normalizeH="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noProof="0" dirty="0" err="1">
                <a:ln>
                  <a:noFill/>
                </a:ln>
                <a:solidFill>
                  <a:prstClr val="white"/>
                </a:solidFill>
                <a:effectLst/>
                <a:uLnTx/>
                <a:uFillTx/>
                <a:latin typeface="Calibri" panose="020F0502020204030204" pitchFamily="34" charset="0"/>
                <a:ea typeface="+mn-ea"/>
                <a:cs typeface="+mn-cs"/>
              </a:rPr>
              <a:t>rộng</a:t>
            </a:r>
            <a:endPar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99177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659f7d1966f7424a7bb26eb2650b6f3"/>
          <p:cNvPicPr>
            <a:picLocks noChangeAspect="1"/>
          </p:cNvPicPr>
          <p:nvPr/>
        </p:nvPicPr>
        <p:blipFill>
          <a:blip r:embed="rId3"/>
          <a:stretch>
            <a:fillRect/>
          </a:stretch>
        </p:blipFill>
        <p:spPr>
          <a:xfrm>
            <a:off x="-6350" y="1864995"/>
            <a:ext cx="12200890" cy="4978400"/>
          </a:xfrm>
          <a:prstGeom prst="rect">
            <a:avLst/>
          </a:prstGeom>
        </p:spPr>
      </p:pic>
      <p:pic>
        <p:nvPicPr>
          <p:cNvPr id="7" name="图片 6" descr="E:\素材\卡通\6c15d9f7fcf645b55bbd0c997ed8f306.png6c15d9f7fcf645b55bbd0c997ed8f306"/>
          <p:cNvPicPr>
            <a:picLocks noChangeAspect="1"/>
          </p:cNvPicPr>
          <p:nvPr/>
        </p:nvPicPr>
        <p:blipFill>
          <a:blip r:embed="rId4"/>
          <a:srcRect/>
          <a:stretch>
            <a:fillRect/>
          </a:stretch>
        </p:blipFill>
        <p:spPr>
          <a:xfrm>
            <a:off x="1168400" y="-421640"/>
            <a:ext cx="9364345" cy="6814185"/>
          </a:xfrm>
          <a:prstGeom prst="rect">
            <a:avLst/>
          </a:prstGeom>
        </p:spPr>
      </p:pic>
      <p:pic>
        <p:nvPicPr>
          <p:cNvPr id="16" name="图片 15" descr="E:\素材\卡通\3d53dc5502d6926647ec53656448988c.png3d53dc5502d6926647ec53656448988c"/>
          <p:cNvPicPr>
            <a:picLocks noChangeAspect="1"/>
          </p:cNvPicPr>
          <p:nvPr/>
        </p:nvPicPr>
        <p:blipFill>
          <a:blip r:embed="rId5"/>
          <a:srcRect/>
          <a:stretch>
            <a:fillRect/>
          </a:stretch>
        </p:blipFill>
        <p:spPr>
          <a:xfrm>
            <a:off x="10393045" y="1491615"/>
            <a:ext cx="998855" cy="999490"/>
          </a:xfrm>
          <a:prstGeom prst="rect">
            <a:avLst/>
          </a:prstGeom>
        </p:spPr>
      </p:pic>
      <p:pic>
        <p:nvPicPr>
          <p:cNvPr id="17" name="图片 16" descr="E:\素材\卡通\3896e60656130bde216a5d9f9217dcc2.png3896e60656130bde216a5d9f9217dcc2"/>
          <p:cNvPicPr>
            <a:picLocks noChangeAspect="1"/>
          </p:cNvPicPr>
          <p:nvPr/>
        </p:nvPicPr>
        <p:blipFill>
          <a:blip r:embed="rId6"/>
          <a:srcRect/>
          <a:stretch>
            <a:fillRect/>
          </a:stretch>
        </p:blipFill>
        <p:spPr>
          <a:xfrm>
            <a:off x="1595120" y="3195320"/>
            <a:ext cx="1956435" cy="3352165"/>
          </a:xfrm>
          <a:prstGeom prst="rect">
            <a:avLst/>
          </a:prstGeom>
        </p:spPr>
      </p:pic>
      <p:pic>
        <p:nvPicPr>
          <p:cNvPr id="18" name="图片 17" descr="E:\素材\卡通\e6242b6bd4fa7fa1d2cf0ac7212dcf8c.pnge6242b6bd4fa7fa1d2cf0ac7212dcf8c"/>
          <p:cNvPicPr>
            <a:picLocks noChangeAspect="1"/>
          </p:cNvPicPr>
          <p:nvPr/>
        </p:nvPicPr>
        <p:blipFill>
          <a:blip r:embed="rId7"/>
          <a:srcRect/>
          <a:stretch>
            <a:fillRect/>
          </a:stretch>
        </p:blipFill>
        <p:spPr>
          <a:xfrm>
            <a:off x="8963660" y="2491105"/>
            <a:ext cx="2200275" cy="4251325"/>
          </a:xfrm>
          <a:prstGeom prst="rect">
            <a:avLst/>
          </a:prstGeom>
        </p:spPr>
      </p:pic>
      <p:pic>
        <p:nvPicPr>
          <p:cNvPr id="21" name="图片 20" descr="E:\素材\卡通\3d53dc5502d6926647ec53656448988c.png3d53dc5502d6926647ec53656448988c"/>
          <p:cNvPicPr>
            <a:picLocks noChangeAspect="1"/>
          </p:cNvPicPr>
          <p:nvPr/>
        </p:nvPicPr>
        <p:blipFill>
          <a:blip r:embed="rId5"/>
          <a:srcRect/>
          <a:stretch>
            <a:fillRect/>
          </a:stretch>
        </p:blipFill>
        <p:spPr>
          <a:xfrm rot="3960000">
            <a:off x="1206500" y="1036955"/>
            <a:ext cx="1133475" cy="1134110"/>
          </a:xfrm>
          <a:prstGeom prst="rect">
            <a:avLst/>
          </a:prstGeom>
        </p:spPr>
      </p:pic>
      <p:sp>
        <p:nvSpPr>
          <p:cNvPr id="10" name="Rectangle 9"/>
          <p:cNvSpPr/>
          <p:nvPr/>
        </p:nvSpPr>
        <p:spPr>
          <a:xfrm>
            <a:off x="3343086" y="2800365"/>
            <a:ext cx="5829044"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FF0000"/>
                </a:solidFill>
                <a:effectLst/>
                <a:uLnTx/>
                <a:uFillTx/>
                <a:latin typeface="Calibri Light"/>
                <a:ea typeface="+mn-ea"/>
                <a:cs typeface="+mn-cs"/>
              </a:rPr>
              <a:t>Trò</a:t>
            </a:r>
            <a:r>
              <a:rPr kumimoji="0" lang="en-US" sz="6000" b="1" i="0" u="none" strike="noStrike" kern="0" cap="none" spc="0" normalizeH="0" noProof="0" dirty="0">
                <a:ln>
                  <a:noFill/>
                </a:ln>
                <a:solidFill>
                  <a:srgbClr val="FF0000"/>
                </a:solidFill>
                <a:effectLst/>
                <a:uLnTx/>
                <a:uFillTx/>
                <a:latin typeface="Calibri Light"/>
                <a:ea typeface="+mn-ea"/>
                <a:cs typeface="+mn-cs"/>
              </a:rPr>
              <a:t> </a:t>
            </a:r>
            <a:r>
              <a:rPr kumimoji="0" lang="en-US" sz="6000" b="1" i="0" u="none" strike="noStrike" kern="0" cap="none" spc="0" normalizeH="0" noProof="0" dirty="0" err="1">
                <a:ln>
                  <a:noFill/>
                </a:ln>
                <a:solidFill>
                  <a:srgbClr val="FF0000"/>
                </a:solidFill>
                <a:effectLst/>
                <a:uLnTx/>
                <a:uFillTx/>
                <a:latin typeface="Calibri Light"/>
                <a:ea typeface="+mn-ea"/>
                <a:cs typeface="+mn-cs"/>
              </a:rPr>
              <a:t>chơi</a:t>
            </a:r>
            <a:r>
              <a:rPr kumimoji="0" lang="en-US" sz="6000" b="1" i="0" u="none" strike="noStrike" kern="0" cap="none" spc="0" normalizeH="0" noProof="0" dirty="0">
                <a:ln>
                  <a:noFill/>
                </a:ln>
                <a:solidFill>
                  <a:srgbClr val="FF0000"/>
                </a:solidFill>
                <a:effectLst/>
                <a:uLnTx/>
                <a:uFillTx/>
                <a:latin typeface="Calibri Light"/>
                <a:ea typeface="+mn-ea"/>
                <a:cs typeface="+mn-cs"/>
              </a:rPr>
              <a:t>: </a:t>
            </a:r>
            <a:r>
              <a:rPr kumimoji="0" lang="en-US" sz="6000" b="1" i="0" u="none" strike="noStrike" kern="0" cap="none" spc="0" normalizeH="0" noProof="0" dirty="0" err="1">
                <a:ln>
                  <a:noFill/>
                </a:ln>
                <a:solidFill>
                  <a:srgbClr val="FF0000"/>
                </a:solidFill>
                <a:effectLst/>
                <a:uLnTx/>
                <a:uFillTx/>
                <a:latin typeface="Calibri Light"/>
                <a:ea typeface="+mn-ea"/>
                <a:cs typeface="+mn-cs"/>
              </a:rPr>
              <a:t>Hãy</a:t>
            </a:r>
            <a:r>
              <a:rPr kumimoji="0" lang="en-US" sz="6000" b="1" i="0" u="none" strike="noStrike" kern="0" cap="none" spc="0" normalizeH="0" noProof="0" dirty="0">
                <a:ln>
                  <a:noFill/>
                </a:ln>
                <a:solidFill>
                  <a:srgbClr val="FF0000"/>
                </a:solidFill>
                <a:effectLst/>
                <a:uLnTx/>
                <a:uFillTx/>
                <a:latin typeface="Calibri Light"/>
                <a:ea typeface="+mn-ea"/>
                <a:cs typeface="+mn-cs"/>
              </a:rPr>
              <a:t> </a:t>
            </a:r>
            <a:r>
              <a:rPr kumimoji="0" lang="en-US" sz="6000" b="1" i="0" u="none" strike="noStrike" kern="0" cap="none" spc="0" normalizeH="0" noProof="0" dirty="0" err="1">
                <a:ln>
                  <a:noFill/>
                </a:ln>
                <a:solidFill>
                  <a:srgbClr val="FF0000"/>
                </a:solidFill>
                <a:effectLst/>
                <a:uLnTx/>
                <a:uFillTx/>
                <a:latin typeface="Calibri Light"/>
                <a:ea typeface="+mn-ea"/>
                <a:cs typeface="+mn-cs"/>
              </a:rPr>
              <a:t>đem</a:t>
            </a:r>
            <a:r>
              <a:rPr kumimoji="0" lang="en-US" sz="6000" b="1" i="0" u="none" strike="noStrike" kern="0" cap="none" spc="0" normalizeH="0" noProof="0" dirty="0">
                <a:ln>
                  <a:noFill/>
                </a:ln>
                <a:solidFill>
                  <a:srgbClr val="FF0000"/>
                </a:solidFill>
                <a:effectLst/>
                <a:uLnTx/>
                <a:uFillTx/>
                <a:latin typeface="Calibri Light"/>
                <a:ea typeface="+mn-ea"/>
                <a:cs typeface="+mn-cs"/>
              </a:rPr>
              <a:t> </a:t>
            </a:r>
            <a:r>
              <a:rPr kumimoji="0" lang="en-US" sz="6000" b="1" i="0" u="none" strike="noStrike" kern="0" cap="none" spc="0" normalizeH="0" noProof="0" dirty="0" err="1">
                <a:ln>
                  <a:noFill/>
                </a:ln>
                <a:solidFill>
                  <a:srgbClr val="FF0000"/>
                </a:solidFill>
                <a:effectLst/>
                <a:uLnTx/>
                <a:uFillTx/>
                <a:latin typeface="Calibri Light"/>
                <a:ea typeface="+mn-ea"/>
                <a:cs typeface="+mn-cs"/>
              </a:rPr>
              <a:t>tôi</a:t>
            </a:r>
            <a:r>
              <a:rPr kumimoji="0" lang="en-US" sz="6000" b="1" i="0" u="none" strike="noStrike" kern="0" cap="none" spc="0" normalizeH="0" noProof="0" dirty="0">
                <a:ln>
                  <a:noFill/>
                </a:ln>
                <a:solidFill>
                  <a:srgbClr val="FF0000"/>
                </a:solidFill>
                <a:effectLst/>
                <a:uLnTx/>
                <a:uFillTx/>
                <a:latin typeface="Calibri Light"/>
                <a:ea typeface="+mn-ea"/>
                <a:cs typeface="+mn-cs"/>
              </a:rPr>
              <a:t> </a:t>
            </a:r>
            <a:r>
              <a:rPr kumimoji="0" lang="en-US" sz="6000" b="1" i="0" u="none" strike="noStrike" kern="0" cap="none" spc="0" normalizeH="0" noProof="0" dirty="0" err="1">
                <a:ln>
                  <a:noFill/>
                </a:ln>
                <a:solidFill>
                  <a:srgbClr val="FF0000"/>
                </a:solidFill>
                <a:effectLst/>
                <a:uLnTx/>
                <a:uFillTx/>
                <a:latin typeface="Calibri Light"/>
                <a:ea typeface="+mn-ea"/>
                <a:cs typeface="+mn-cs"/>
              </a:rPr>
              <a:t>theo</a:t>
            </a:r>
            <a:endParaRPr kumimoji="0" lang="en-US" sz="6000" b="1" i="0" u="none" strike="noStrike" kern="0" cap="none" spc="0" normalizeH="0" baseline="0" noProof="0" dirty="0">
              <a:ln>
                <a:noFill/>
              </a:ln>
              <a:solidFill>
                <a:srgbClr val="FF0000"/>
              </a:solidFill>
              <a:effectLst/>
              <a:uLnTx/>
              <a:uFillTx/>
              <a:latin typeface="Calibri Light"/>
              <a:ea typeface="+mn-ea"/>
              <a:cs typeface="+mn-cs"/>
            </a:endParaRPr>
          </a:p>
        </p:txBody>
      </p:sp>
    </p:spTree>
    <p:extLst>
      <p:ext uri="{BB962C8B-B14F-4D97-AF65-F5344CB8AC3E}">
        <p14:creationId xmlns:p14="http://schemas.microsoft.com/office/powerpoint/2010/main" val="3770586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3"/>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2000" fill="hold"/>
                                        <p:tgtEl>
                                          <p:spTgt spid="16"/>
                                        </p:tgtEl>
                                        <p:attrNameLst>
                                          <p:attrName>ppt_w</p:attrName>
                                        </p:attrNameLst>
                                      </p:cBhvr>
                                      <p:tavLst>
                                        <p:tav tm="0">
                                          <p:val>
                                            <p:fltVal val="0"/>
                                          </p:val>
                                        </p:tav>
                                        <p:tav tm="100000">
                                          <p:val>
                                            <p:strVal val="#ppt_w"/>
                                          </p:val>
                                        </p:tav>
                                      </p:tavLst>
                                    </p:anim>
                                    <p:anim calcmode="lin" valueType="num">
                                      <p:cBhvr>
                                        <p:cTn id="18" dur="2000" fill="hold"/>
                                        <p:tgtEl>
                                          <p:spTgt spid="16"/>
                                        </p:tgtEl>
                                        <p:attrNameLst>
                                          <p:attrName>ppt_h</p:attrName>
                                        </p:attrNameLst>
                                      </p:cBhvr>
                                      <p:tavLst>
                                        <p:tav tm="0">
                                          <p:val>
                                            <p:fltVal val="0"/>
                                          </p:val>
                                        </p:tav>
                                        <p:tav tm="100000">
                                          <p:val>
                                            <p:strVal val="#ppt_h"/>
                                          </p:val>
                                        </p:tav>
                                      </p:tavLst>
                                    </p:anim>
                                    <p:animEffect transition="in" filter="fade">
                                      <p:cBhvr>
                                        <p:cTn id="19" dur="2000"/>
                                        <p:tgtEl>
                                          <p:spTgt spid="16"/>
                                        </p:tgtEl>
                                      </p:cBhvr>
                                    </p:animEffect>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anim calcmode="lin" valueType="num">
                                      <p:cBhvr>
                                        <p:cTn id="23" dur="2000" fill="hold"/>
                                        <p:tgtEl>
                                          <p:spTgt spid="17"/>
                                        </p:tgtEl>
                                        <p:attrNameLst>
                                          <p:attrName>ppt_x</p:attrName>
                                        </p:attrNameLst>
                                      </p:cBhvr>
                                      <p:tavLst>
                                        <p:tav tm="0">
                                          <p:val>
                                            <p:strVal val="#ppt_x"/>
                                          </p:val>
                                        </p:tav>
                                        <p:tav tm="100000">
                                          <p:val>
                                            <p:strVal val="#ppt_x"/>
                                          </p:val>
                                        </p:tav>
                                      </p:tavLst>
                                    </p:anim>
                                    <p:anim calcmode="lin" valueType="num">
                                      <p:cBhvr>
                                        <p:cTn id="24" dur="2000" fill="hold"/>
                                        <p:tgtEl>
                                          <p:spTgt spid="17"/>
                                        </p:tgtEl>
                                        <p:attrNameLst>
                                          <p:attrName>ppt_y</p:attrName>
                                        </p:attrNameLst>
                                      </p:cBhvr>
                                      <p:tavLst>
                                        <p:tav tm="0">
                                          <p:val>
                                            <p:strVal val="#ppt_y+.1"/>
                                          </p:val>
                                        </p:tav>
                                        <p:tav tm="100000">
                                          <p:val>
                                            <p:strVal val="#ppt_y"/>
                                          </p:val>
                                        </p:tav>
                                      </p:tavLst>
                                    </p:anim>
                                  </p:childTnLst>
                                </p:cTn>
                              </p:par>
                              <p:par>
                                <p:cTn id="25" presetID="50" presetClass="entr" presetSubtype="0" decel="10000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2000" fill="hold"/>
                                        <p:tgtEl>
                                          <p:spTgt spid="18"/>
                                        </p:tgtEl>
                                        <p:attrNameLst>
                                          <p:attrName>ppt_w</p:attrName>
                                        </p:attrNameLst>
                                      </p:cBhvr>
                                      <p:tavLst>
                                        <p:tav tm="0">
                                          <p:val>
                                            <p:strVal val="#ppt_w+.3"/>
                                          </p:val>
                                        </p:tav>
                                        <p:tav tm="100000">
                                          <p:val>
                                            <p:strVal val="#ppt_w"/>
                                          </p:val>
                                        </p:tav>
                                      </p:tavLst>
                                    </p:anim>
                                    <p:anim calcmode="lin" valueType="num">
                                      <p:cBhvr>
                                        <p:cTn id="28" dur="2000" fill="hold"/>
                                        <p:tgtEl>
                                          <p:spTgt spid="18"/>
                                        </p:tgtEl>
                                        <p:attrNameLst>
                                          <p:attrName>ppt_h</p:attrName>
                                        </p:attrNameLst>
                                      </p:cBhvr>
                                      <p:tavLst>
                                        <p:tav tm="0">
                                          <p:val>
                                            <p:strVal val="#ppt_h"/>
                                          </p:val>
                                        </p:tav>
                                        <p:tav tm="100000">
                                          <p:val>
                                            <p:strVal val="#ppt_h"/>
                                          </p:val>
                                        </p:tav>
                                      </p:tavLst>
                                    </p:anim>
                                    <p:animEffect transition="in" filter="fade">
                                      <p:cBhvr>
                                        <p:cTn id="29" dur="2000"/>
                                        <p:tgtEl>
                                          <p:spTgt spid="18"/>
                                        </p:tgtEl>
                                      </p:cBhvr>
                                    </p:animEffect>
                                  </p:childTnLst>
                                </p:cTn>
                              </p:par>
                              <p:par>
                                <p:cTn id="30" presetID="47"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anim calcmode="lin" valueType="num">
                                      <p:cBhvr>
                                        <p:cTn id="33" dur="2000" fill="hold"/>
                                        <p:tgtEl>
                                          <p:spTgt spid="21"/>
                                        </p:tgtEl>
                                        <p:attrNameLst>
                                          <p:attrName>ppt_x</p:attrName>
                                        </p:attrNameLst>
                                      </p:cBhvr>
                                      <p:tavLst>
                                        <p:tav tm="0">
                                          <p:val>
                                            <p:strVal val="#ppt_x"/>
                                          </p:val>
                                        </p:tav>
                                        <p:tav tm="100000">
                                          <p:val>
                                            <p:strVal val="#ppt_x"/>
                                          </p:val>
                                        </p:tav>
                                      </p:tavLst>
                                    </p:anim>
                                    <p:anim calcmode="lin" valueType="num">
                                      <p:cBhvr>
                                        <p:cTn id="34"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4" presetClass="emph" presetSubtype="0" repeatCount="indefinite" fill="hold" nodeType="clickEffect">
                                  <p:stCondLst>
                                    <p:cond delay="0"/>
                                  </p:stCondLst>
                                  <p:iterate type="lt">
                                    <p:tmPct val="10000"/>
                                  </p:iterate>
                                  <p:childTnLst>
                                    <p:animMotion origin="layout" path="M -2.29167E-6 0 L -2.29167E-6 -0.07222 " pathEditMode="relative" rAng="0" ptsTypes="AA">
                                      <p:cBhvr>
                                        <p:cTn id="38" dur="250" accel="50000" decel="50000" autoRev="1" fill="hold">
                                          <p:stCondLst>
                                            <p:cond delay="0"/>
                                          </p:stCondLst>
                                        </p:cTn>
                                        <p:tgtEl>
                                          <p:spTgt spid="10">
                                            <p:txEl>
                                              <p:pRg st="0" end="0"/>
                                            </p:txEl>
                                          </p:spTgt>
                                        </p:tgtEl>
                                        <p:attrNameLst>
                                          <p:attrName>ppt_x</p:attrName>
                                          <p:attrName>ppt_y</p:attrName>
                                        </p:attrNameLst>
                                      </p:cBhvr>
                                      <p:rCtr x="0" y="-3611"/>
                                    </p:animMotion>
                                    <p:animRot by="1500000">
                                      <p:cBhvr>
                                        <p:cTn id="39" dur="125" fill="hold">
                                          <p:stCondLst>
                                            <p:cond delay="0"/>
                                          </p:stCondLst>
                                        </p:cTn>
                                        <p:tgtEl>
                                          <p:spTgt spid="10">
                                            <p:txEl>
                                              <p:pRg st="0" end="0"/>
                                            </p:txEl>
                                          </p:spTgt>
                                        </p:tgtEl>
                                        <p:attrNameLst>
                                          <p:attrName>r</p:attrName>
                                        </p:attrNameLst>
                                      </p:cBhvr>
                                    </p:animRot>
                                    <p:animRot by="-1500000">
                                      <p:cBhvr>
                                        <p:cTn id="40" dur="125" fill="hold">
                                          <p:stCondLst>
                                            <p:cond delay="125"/>
                                          </p:stCondLst>
                                        </p:cTn>
                                        <p:tgtEl>
                                          <p:spTgt spid="10">
                                            <p:txEl>
                                              <p:pRg st="0" end="0"/>
                                            </p:txEl>
                                          </p:spTgt>
                                        </p:tgtEl>
                                        <p:attrNameLst>
                                          <p:attrName>r</p:attrName>
                                        </p:attrNameLst>
                                      </p:cBhvr>
                                    </p:animRot>
                                    <p:animRot by="-1500000">
                                      <p:cBhvr>
                                        <p:cTn id="41" dur="125" fill="hold">
                                          <p:stCondLst>
                                            <p:cond delay="250"/>
                                          </p:stCondLst>
                                        </p:cTn>
                                        <p:tgtEl>
                                          <p:spTgt spid="10">
                                            <p:txEl>
                                              <p:pRg st="0" end="0"/>
                                            </p:txEl>
                                          </p:spTgt>
                                        </p:tgtEl>
                                        <p:attrNameLst>
                                          <p:attrName>r</p:attrName>
                                        </p:attrNameLst>
                                      </p:cBhvr>
                                    </p:animRot>
                                    <p:animRot by="1500000">
                                      <p:cBhvr>
                                        <p:cTn id="42" dur="125" fill="hold">
                                          <p:stCondLst>
                                            <p:cond delay="375"/>
                                          </p:stCondLst>
                                        </p:cTn>
                                        <p:tgtEl>
                                          <p:spTgt spid="1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CB0F79B-1EC2-478A-9461-E54493A30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5" y="-411764"/>
            <a:ext cx="11626969" cy="7118815"/>
          </a:xfrm>
          <a:prstGeom prst="rect">
            <a:avLst/>
          </a:prstGeom>
        </p:spPr>
      </p:pic>
      <p:sp>
        <p:nvSpPr>
          <p:cNvPr id="75" name="文本框 11">
            <a:extLst>
              <a:ext uri="{FF2B5EF4-FFF2-40B4-BE49-F238E27FC236}">
                <a16:creationId xmlns:a16="http://schemas.microsoft.com/office/drawing/2014/main" id="{32D5894E-C1A1-402C-B2BE-BC04A3138FFE}"/>
              </a:ext>
            </a:extLst>
          </p:cNvPr>
          <p:cNvSpPr txBox="1"/>
          <p:nvPr/>
        </p:nvSpPr>
        <p:spPr bwMode="auto">
          <a:xfrm>
            <a:off x="4727216" y="1515620"/>
            <a:ext cx="3050387" cy="769441"/>
          </a:xfrm>
          <a:prstGeom prst="rect">
            <a:avLst/>
          </a:prstGeom>
          <a:noFill/>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err="1">
                <a:ln>
                  <a:noFill/>
                </a:ln>
                <a:solidFill>
                  <a:srgbClr val="7030A0"/>
                </a:solidFill>
                <a:effectLst/>
                <a:uLnTx/>
                <a:uFillTx/>
                <a:latin typeface="Calibri" panose="020F0502020204030204" pitchFamily="34" charset="0"/>
                <a:ea typeface="仓耳羽辰体-谷力 W05" panose="02020400000000000000" pitchFamily="18" charset="-122"/>
                <a:cs typeface="+mn-cs"/>
              </a:rPr>
              <a:t>Luật</a:t>
            </a:r>
            <a:r>
              <a:rPr kumimoji="0" lang="en-US" altLang="zh-CN" sz="4400" b="1" i="0" u="none" strike="noStrike" kern="1200" cap="none" spc="600" normalizeH="0" noProof="0" dirty="0">
                <a:ln>
                  <a:noFill/>
                </a:ln>
                <a:solidFill>
                  <a:srgbClr val="7030A0"/>
                </a:solidFill>
                <a:effectLst/>
                <a:uLnTx/>
                <a:uFillTx/>
                <a:latin typeface="Calibri" panose="020F0502020204030204" pitchFamily="34" charset="0"/>
                <a:ea typeface="仓耳羽辰体-谷力 W05" panose="02020400000000000000" pitchFamily="18" charset="-122"/>
                <a:cs typeface="+mn-cs"/>
              </a:rPr>
              <a:t> </a:t>
            </a:r>
            <a:r>
              <a:rPr kumimoji="0" lang="en-US" altLang="zh-CN" sz="4400" b="1" i="0" u="none" strike="noStrike" kern="1200" cap="none" spc="600" normalizeH="0" noProof="0" dirty="0" err="1">
                <a:ln>
                  <a:noFill/>
                </a:ln>
                <a:solidFill>
                  <a:srgbClr val="7030A0"/>
                </a:solidFill>
                <a:effectLst/>
                <a:uLnTx/>
                <a:uFillTx/>
                <a:latin typeface="Calibri" panose="020F0502020204030204" pitchFamily="34" charset="0"/>
                <a:ea typeface="仓耳羽辰体-谷力 W05" panose="02020400000000000000" pitchFamily="18" charset="-122"/>
                <a:cs typeface="+mn-cs"/>
              </a:rPr>
              <a:t>chơi</a:t>
            </a:r>
            <a:endParaRPr kumimoji="0" lang="zh-CN" altLang="en-US" sz="4400" b="1" i="0" u="none" strike="noStrike" kern="1200" cap="none" spc="600" normalizeH="0" baseline="0" noProof="0" dirty="0">
              <a:ln>
                <a:noFill/>
              </a:ln>
              <a:solidFill>
                <a:srgbClr val="7030A0"/>
              </a:solidFill>
              <a:effectLst/>
              <a:uLnTx/>
              <a:uFillTx/>
              <a:latin typeface="Calibri" panose="020F0502020204030204" pitchFamily="34" charset="0"/>
              <a:ea typeface="仓耳羽辰体-谷力 W05" panose="02020400000000000000" pitchFamily="18" charset="-122"/>
              <a:cs typeface="+mn-cs"/>
            </a:endParaRPr>
          </a:p>
        </p:txBody>
      </p:sp>
      <p:sp>
        <p:nvSpPr>
          <p:cNvPr id="2" name="TextBox 1">
            <a:extLst>
              <a:ext uri="{FF2B5EF4-FFF2-40B4-BE49-F238E27FC236}">
                <a16:creationId xmlns:a16="http://schemas.microsoft.com/office/drawing/2014/main" id="{8748EB02-9A90-4895-92AD-20F74A9027F2}"/>
              </a:ext>
            </a:extLst>
          </p:cNvPr>
          <p:cNvSpPr txBox="1"/>
          <p:nvPr/>
        </p:nvSpPr>
        <p:spPr>
          <a:xfrm>
            <a:off x="2339439" y="2480058"/>
            <a:ext cx="7659584" cy="2862322"/>
          </a:xfrm>
          <a:prstGeom prst="rect">
            <a:avLst/>
          </a:prstGeom>
          <a:noFill/>
        </p:spPr>
        <p:txBody>
          <a:bodyPr wrap="square" rtlCol="0">
            <a:spAutoFit/>
          </a:bodyPr>
          <a:lstStyle/>
          <a:p>
            <a:r>
              <a:rPr lang="en-US" sz="3600" dirty="0" err="1">
                <a:effectLst/>
                <a:latin typeface="Calibri" panose="020F0502020204030204" pitchFamily="34" charset="0"/>
                <a:ea typeface="Calibri" panose="020F0502020204030204" pitchFamily="34" charset="0"/>
              </a:rPr>
              <a:t>Sắm</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vai</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một</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trong</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các</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vật</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dụng</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cá</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nhân</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Ví</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dụ</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bàn</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chải</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đánh</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răng</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ba</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lô</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quần</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áo</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giày</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dép</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kính</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mũ</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kem</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chống</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nắng</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bình</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nước</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khăn</a:t>
            </a:r>
            <a:r>
              <a:rPr lang="en-US" sz="3600" dirty="0">
                <a:effectLst/>
                <a:latin typeface="Calibri" panose="020F0502020204030204" pitchFamily="34" charset="0"/>
                <a:ea typeface="Calibri" panose="020F0502020204030204" pitchFamily="34" charset="0"/>
              </a:rPr>
              <a:t>,... </a:t>
            </a:r>
            <a:r>
              <a:rPr lang="vi-VN" sz="3600" dirty="0">
                <a:effectLst/>
                <a:latin typeface="Calibri" panose="020F0502020204030204" pitchFamily="34" charset="0"/>
                <a:ea typeface="Calibri" panose="020F0502020204030204" pitchFamily="34" charset="0"/>
              </a:rPr>
              <a:t>thuyết phục người đi xa mang mình theo</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mình</a:t>
            </a:r>
            <a:r>
              <a:rPr lang="en-US" sz="3600" dirty="0">
                <a:effectLst/>
                <a:latin typeface="Calibri" panose="020F0502020204030204" pitchFamily="34" charset="0"/>
                <a:ea typeface="Calibri" panose="020F0502020204030204" pitchFamily="34" charset="0"/>
              </a:rPr>
              <a:t>.</a:t>
            </a:r>
            <a:endParaRPr lang="en-US" sz="3600" dirty="0">
              <a:latin typeface="Calibri" panose="020F0502020204030204" pitchFamily="34" charset="0"/>
            </a:endParaRPr>
          </a:p>
        </p:txBody>
      </p:sp>
    </p:spTree>
    <p:extLst>
      <p:ext uri="{BB962C8B-B14F-4D97-AF65-F5344CB8AC3E}">
        <p14:creationId xmlns:p14="http://schemas.microsoft.com/office/powerpoint/2010/main" val="393402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80">
                                          <p:stCondLst>
                                            <p:cond delay="0"/>
                                          </p:stCondLst>
                                        </p:cTn>
                                        <p:tgtEl>
                                          <p:spTgt spid="2"/>
                                        </p:tgtEl>
                                      </p:cBhvr>
                                    </p:animEffect>
                                    <p:anim calcmode="lin" valueType="num">
                                      <p:cBhvr>
                                        <p:cTn id="2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5" dur="26">
                                          <p:stCondLst>
                                            <p:cond delay="650"/>
                                          </p:stCondLst>
                                        </p:cTn>
                                        <p:tgtEl>
                                          <p:spTgt spid="2"/>
                                        </p:tgtEl>
                                      </p:cBhvr>
                                      <p:to x="100000" y="60000"/>
                                    </p:animScale>
                                    <p:animScale>
                                      <p:cBhvr>
                                        <p:cTn id="26" dur="166" decel="50000">
                                          <p:stCondLst>
                                            <p:cond delay="676"/>
                                          </p:stCondLst>
                                        </p:cTn>
                                        <p:tgtEl>
                                          <p:spTgt spid="2"/>
                                        </p:tgtEl>
                                      </p:cBhvr>
                                      <p:to x="100000" y="100000"/>
                                    </p:animScale>
                                    <p:animScale>
                                      <p:cBhvr>
                                        <p:cTn id="27" dur="26">
                                          <p:stCondLst>
                                            <p:cond delay="1312"/>
                                          </p:stCondLst>
                                        </p:cTn>
                                        <p:tgtEl>
                                          <p:spTgt spid="2"/>
                                        </p:tgtEl>
                                      </p:cBhvr>
                                      <p:to x="100000" y="80000"/>
                                    </p:animScale>
                                    <p:animScale>
                                      <p:cBhvr>
                                        <p:cTn id="28" dur="166" decel="50000">
                                          <p:stCondLst>
                                            <p:cond delay="1338"/>
                                          </p:stCondLst>
                                        </p:cTn>
                                        <p:tgtEl>
                                          <p:spTgt spid="2"/>
                                        </p:tgtEl>
                                      </p:cBhvr>
                                      <p:to x="100000" y="100000"/>
                                    </p:animScale>
                                    <p:animScale>
                                      <p:cBhvr>
                                        <p:cTn id="29" dur="26">
                                          <p:stCondLst>
                                            <p:cond delay="1642"/>
                                          </p:stCondLst>
                                        </p:cTn>
                                        <p:tgtEl>
                                          <p:spTgt spid="2"/>
                                        </p:tgtEl>
                                      </p:cBhvr>
                                      <p:to x="100000" y="90000"/>
                                    </p:animScale>
                                    <p:animScale>
                                      <p:cBhvr>
                                        <p:cTn id="30" dur="166" decel="50000">
                                          <p:stCondLst>
                                            <p:cond delay="1668"/>
                                          </p:stCondLst>
                                        </p:cTn>
                                        <p:tgtEl>
                                          <p:spTgt spid="2"/>
                                        </p:tgtEl>
                                      </p:cBhvr>
                                      <p:to x="100000" y="100000"/>
                                    </p:animScale>
                                    <p:animScale>
                                      <p:cBhvr>
                                        <p:cTn id="31" dur="26">
                                          <p:stCondLst>
                                            <p:cond delay="1808"/>
                                          </p:stCondLst>
                                        </p:cTn>
                                        <p:tgtEl>
                                          <p:spTgt spid="2"/>
                                        </p:tgtEl>
                                      </p:cBhvr>
                                      <p:to x="100000" y="95000"/>
                                    </p:animScale>
                                    <p:animScale>
                                      <p:cBhvr>
                                        <p:cTn id="32"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EA6FA6-0409-4968-8F2A-D104D5DEBAA9}"/>
              </a:ext>
            </a:extLst>
          </p:cNvPr>
          <p:cNvSpPr txBox="1"/>
          <p:nvPr/>
        </p:nvSpPr>
        <p:spPr>
          <a:xfrm>
            <a:off x="710295" y="442992"/>
            <a:ext cx="4843840" cy="913199"/>
          </a:xfrm>
          <a:prstGeom prst="rect">
            <a:avLst/>
          </a:prstGeom>
          <a:noFill/>
        </p:spPr>
        <p:txBody>
          <a:bodyPr wrap="square" rtlCol="0">
            <a:spAutoFit/>
          </a:bodyPr>
          <a:lstStyle/>
          <a:p>
            <a:pPr algn="just" defTabSz="1219170">
              <a:buClr>
                <a:srgbClr val="000000"/>
              </a:buClr>
            </a:pPr>
            <a:r>
              <a:rPr lang="en-US" sz="2667" kern="0" dirty="0">
                <a:solidFill>
                  <a:srgbClr val="E3E7EA">
                    <a:lumMod val="10000"/>
                  </a:srgbClr>
                </a:solidFill>
                <a:latin typeface="Arial"/>
                <a:cs typeface="Arial"/>
                <a:sym typeface="Arial"/>
              </a:rPr>
              <a:t>2.</a:t>
            </a:r>
            <a:r>
              <a:rPr lang="vi-VN" sz="2667" kern="0" dirty="0">
                <a:solidFill>
                  <a:srgbClr val="E3E7EA">
                    <a:lumMod val="10000"/>
                  </a:srgbClr>
                </a:solidFill>
                <a:latin typeface="Arial"/>
                <a:cs typeface="Arial"/>
                <a:sym typeface="Arial"/>
              </a:rPr>
              <a:t> Giới thiệu về các đồ dùng cần thiết cho một chuyến đi. </a:t>
            </a:r>
          </a:p>
        </p:txBody>
      </p:sp>
      <p:pic>
        <p:nvPicPr>
          <p:cNvPr id="4" name="Picture 3">
            <a:extLst>
              <a:ext uri="{FF2B5EF4-FFF2-40B4-BE49-F238E27FC236}">
                <a16:creationId xmlns:a16="http://schemas.microsoft.com/office/drawing/2014/main" id="{0A1589FB-80A7-493F-B58E-677C15F24E26}"/>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4783384" y="403791"/>
            <a:ext cx="7136781" cy="5996819"/>
          </a:xfrm>
          <a:prstGeom prst="rect">
            <a:avLst/>
          </a:prstGeom>
        </p:spPr>
      </p:pic>
      <p:sp>
        <p:nvSpPr>
          <p:cNvPr id="9" name="Rectangle 8">
            <a:extLst>
              <a:ext uri="{FF2B5EF4-FFF2-40B4-BE49-F238E27FC236}">
                <a16:creationId xmlns:a16="http://schemas.microsoft.com/office/drawing/2014/main" id="{8754EFCD-0093-4119-980A-7DD2E63AAB63}"/>
              </a:ext>
            </a:extLst>
          </p:cNvPr>
          <p:cNvSpPr/>
          <p:nvPr/>
        </p:nvSpPr>
        <p:spPr>
          <a:xfrm>
            <a:off x="556295" y="1649907"/>
            <a:ext cx="4577099" cy="3710375"/>
          </a:xfrm>
          <a:prstGeom prst="rect">
            <a:avLst/>
          </a:prstGeom>
        </p:spPr>
        <p:txBody>
          <a:bodyPr wrap="square">
            <a:spAutoFit/>
          </a:bodyPr>
          <a:lstStyle/>
          <a:p>
            <a:pPr marL="457189" indent="-457189" defTabSz="1219170">
              <a:lnSpc>
                <a:spcPct val="150000"/>
              </a:lnSpc>
              <a:buClr>
                <a:srgbClr val="000000"/>
              </a:buClr>
              <a:buFontTx/>
              <a:buChar char="-"/>
            </a:pPr>
            <a:r>
              <a:rPr lang="vi-VN" sz="2667" kern="0" dirty="0">
                <a:solidFill>
                  <a:srgbClr val="E3E7EA">
                    <a:lumMod val="10000"/>
                  </a:srgbClr>
                </a:solidFill>
                <a:latin typeface="Arial"/>
                <a:cs typeface="Arial"/>
                <a:sym typeface="Arial"/>
              </a:rPr>
              <a:t>Chọn đồ dùng muốn sắm vai.</a:t>
            </a:r>
          </a:p>
          <a:p>
            <a:pPr marL="457189" indent="-457189" defTabSz="1219170">
              <a:lnSpc>
                <a:spcPct val="150000"/>
              </a:lnSpc>
              <a:buClr>
                <a:srgbClr val="000000"/>
              </a:buClr>
              <a:buFontTx/>
              <a:buChar char="-"/>
            </a:pPr>
            <a:r>
              <a:rPr lang="vi-VN" sz="2667" kern="0" dirty="0">
                <a:solidFill>
                  <a:srgbClr val="E3E7EA">
                    <a:lumMod val="10000"/>
                  </a:srgbClr>
                </a:solidFill>
                <a:latin typeface="Arial"/>
                <a:cs typeface="Arial"/>
                <a:sym typeface="Arial"/>
              </a:rPr>
              <a:t>Chuẩn bị lời giới thiệu tên và công dụng của đồ dùng đó.</a:t>
            </a:r>
          </a:p>
          <a:p>
            <a:pPr marL="457189" indent="-457189" defTabSz="1219170">
              <a:lnSpc>
                <a:spcPct val="150000"/>
              </a:lnSpc>
              <a:buClr>
                <a:srgbClr val="000000"/>
              </a:buClr>
              <a:buFontTx/>
              <a:buChar char="-"/>
            </a:pPr>
            <a:r>
              <a:rPr lang="vi-VN" sz="2667" kern="0" dirty="0">
                <a:solidFill>
                  <a:srgbClr val="E3E7EA">
                    <a:lumMod val="10000"/>
                  </a:srgbClr>
                </a:solidFill>
                <a:latin typeface="Arial"/>
                <a:cs typeface="Arial"/>
                <a:sym typeface="Arial"/>
              </a:rPr>
              <a:t>Sắm vai đồ dùng.</a:t>
            </a:r>
          </a:p>
        </p:txBody>
      </p:sp>
      <p:grpSp>
        <p:nvGrpSpPr>
          <p:cNvPr id="6" name="Group 5">
            <a:extLst>
              <a:ext uri="{FF2B5EF4-FFF2-40B4-BE49-F238E27FC236}">
                <a16:creationId xmlns:a16="http://schemas.microsoft.com/office/drawing/2014/main" id="{1D81713E-450A-420A-8603-27A410A16C41}"/>
              </a:ext>
            </a:extLst>
          </p:cNvPr>
          <p:cNvGrpSpPr/>
          <p:nvPr/>
        </p:nvGrpSpPr>
        <p:grpSpPr>
          <a:xfrm>
            <a:off x="5859774" y="3429000"/>
            <a:ext cx="5174511" cy="1348563"/>
            <a:chOff x="4394830" y="2571750"/>
            <a:chExt cx="3880883" cy="1011422"/>
          </a:xfrm>
        </p:grpSpPr>
        <p:sp>
          <p:nvSpPr>
            <p:cNvPr id="3" name="Speech Bubble: Oval 2">
              <a:extLst>
                <a:ext uri="{FF2B5EF4-FFF2-40B4-BE49-F238E27FC236}">
                  <a16:creationId xmlns:a16="http://schemas.microsoft.com/office/drawing/2014/main" id="{6A62C142-738C-4F70-8C3B-1DAB66211EC0}"/>
                </a:ext>
              </a:extLst>
            </p:cNvPr>
            <p:cNvSpPr/>
            <p:nvPr/>
          </p:nvSpPr>
          <p:spPr>
            <a:xfrm>
              <a:off x="4394830" y="2571750"/>
              <a:ext cx="3880883" cy="1011422"/>
            </a:xfrm>
            <a:prstGeom prst="wedgeEllipseCallou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133" kern="0" dirty="0">
                <a:solidFill>
                  <a:srgbClr val="FFFFFF"/>
                </a:solidFill>
                <a:latin typeface="Arial" panose="020B0604020202020204" pitchFamily="34" charset="0"/>
                <a:sym typeface="Arial"/>
              </a:endParaRPr>
            </a:p>
          </p:txBody>
        </p:sp>
        <p:sp>
          <p:nvSpPr>
            <p:cNvPr id="5" name="Rectangle 4">
              <a:extLst>
                <a:ext uri="{FF2B5EF4-FFF2-40B4-BE49-F238E27FC236}">
                  <a16:creationId xmlns:a16="http://schemas.microsoft.com/office/drawing/2014/main" id="{20DA5A64-5A5C-4EEA-8ECA-724D3A301475}"/>
                </a:ext>
              </a:extLst>
            </p:cNvPr>
            <p:cNvSpPr/>
            <p:nvPr/>
          </p:nvSpPr>
          <p:spPr>
            <a:xfrm>
              <a:off x="4618861" y="2640090"/>
              <a:ext cx="3432823" cy="807769"/>
            </a:xfrm>
            <a:prstGeom prst="rect">
              <a:avLst/>
            </a:prstGeom>
          </p:spPr>
          <p:txBody>
            <a:bodyPr wrap="square">
              <a:spAutoFit/>
            </a:bodyPr>
            <a:lstStyle/>
            <a:p>
              <a:pPr algn="ctr" defTabSz="1219170">
                <a:buClr>
                  <a:srgbClr val="000000"/>
                </a:buClr>
              </a:pPr>
              <a:r>
                <a:rPr lang="vi-VN" sz="2133" kern="0" dirty="0">
                  <a:solidFill>
                    <a:srgbClr val="002060"/>
                  </a:solidFill>
                  <a:latin typeface="Arial"/>
                  <a:cs typeface="Arial"/>
                  <a:sym typeface="Arial"/>
                </a:rPr>
                <a:t>Tôi là ba lô, tôi sẽ giúp các bạn mang quần áo và các đồ dùng thật gọn gàng. Hãy mang tôi theo!</a:t>
              </a:r>
            </a:p>
          </p:txBody>
        </p:sp>
      </p:grpSp>
    </p:spTree>
    <p:extLst>
      <p:ext uri="{BB962C8B-B14F-4D97-AF65-F5344CB8AC3E}">
        <p14:creationId xmlns:p14="http://schemas.microsoft.com/office/powerpoint/2010/main" val="215918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left)">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left)">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B930EF-3CF5-4FA4-9A17-EDE5A46D43F5}"/>
              </a:ext>
            </a:extLst>
          </p:cNvPr>
          <p:cNvPicPr>
            <a:picLocks noChangeAspect="1"/>
          </p:cNvPicPr>
          <p:nvPr/>
        </p:nvPicPr>
        <p:blipFill>
          <a:blip r:embed="rId4"/>
          <a:stretch>
            <a:fillRect/>
          </a:stretch>
        </p:blipFill>
        <p:spPr>
          <a:xfrm>
            <a:off x="1552945" y="1225756"/>
            <a:ext cx="1843397" cy="3757694"/>
          </a:xfrm>
          <a:prstGeom prst="rect">
            <a:avLst/>
          </a:prstGeom>
        </p:spPr>
      </p:pic>
      <p:sp>
        <p:nvSpPr>
          <p:cNvPr id="8" name="Thought Bubble: Cloud 7">
            <a:extLst>
              <a:ext uri="{FF2B5EF4-FFF2-40B4-BE49-F238E27FC236}">
                <a16:creationId xmlns:a16="http://schemas.microsoft.com/office/drawing/2014/main" id="{DD0D0D9E-BEC2-4B2E-B926-51D8BF0CBDFB}"/>
              </a:ext>
            </a:extLst>
          </p:cNvPr>
          <p:cNvSpPr/>
          <p:nvPr/>
        </p:nvSpPr>
        <p:spPr>
          <a:xfrm>
            <a:off x="3705100" y="273132"/>
            <a:ext cx="5094515" cy="1828800"/>
          </a:xfrm>
          <a:prstGeom prst="cloudCallout">
            <a:avLst>
              <a:gd name="adj1" fmla="val -59194"/>
              <a:gd name="adj2" fmla="val 362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Hãy</a:t>
            </a:r>
            <a:r>
              <a:rPr lang="en-US" sz="3200" dirty="0"/>
              <a:t> </a:t>
            </a:r>
            <a:r>
              <a:rPr lang="en-US" sz="3200" dirty="0" err="1"/>
              <a:t>mang</a:t>
            </a:r>
            <a:r>
              <a:rPr lang="en-US" sz="3200" dirty="0"/>
              <a:t> </a:t>
            </a:r>
            <a:r>
              <a:rPr lang="en-US" sz="3200" dirty="0" err="1"/>
              <a:t>tôi</a:t>
            </a:r>
            <a:r>
              <a:rPr lang="en-US" sz="3200" dirty="0"/>
              <a:t> </a:t>
            </a:r>
            <a:r>
              <a:rPr lang="en-US" sz="3200" dirty="0" err="1"/>
              <a:t>theo</a:t>
            </a:r>
            <a:r>
              <a:rPr lang="en-US" sz="3200" dirty="0"/>
              <a:t>, </a:t>
            </a:r>
            <a:r>
              <a:rPr lang="en-US" sz="3200" dirty="0" err="1"/>
              <a:t>tôi</a:t>
            </a:r>
            <a:r>
              <a:rPr lang="en-US" sz="3200" dirty="0"/>
              <a:t> </a:t>
            </a:r>
            <a:r>
              <a:rPr lang="en-US" sz="3200" dirty="0" err="1"/>
              <a:t>sẽ</a:t>
            </a:r>
            <a:r>
              <a:rPr lang="en-US" sz="3200" dirty="0"/>
              <a:t> </a:t>
            </a:r>
            <a:r>
              <a:rPr lang="en-US" sz="3200" dirty="0" err="1"/>
              <a:t>giúp</a:t>
            </a:r>
            <a:r>
              <a:rPr lang="en-US" sz="3200" dirty="0"/>
              <a:t> </a:t>
            </a:r>
            <a:r>
              <a:rPr lang="en-US" sz="3200" dirty="0" err="1"/>
              <a:t>bạn</a:t>
            </a:r>
            <a:r>
              <a:rPr lang="en-US" sz="3200" dirty="0"/>
              <a:t> </a:t>
            </a:r>
            <a:r>
              <a:rPr lang="en-US" sz="3200" dirty="0" err="1"/>
              <a:t>chải</a:t>
            </a:r>
            <a:r>
              <a:rPr lang="en-US" sz="3200" dirty="0"/>
              <a:t> </a:t>
            </a:r>
            <a:r>
              <a:rPr lang="en-US" sz="3200" dirty="0" err="1"/>
              <a:t>răng</a:t>
            </a:r>
            <a:endParaRPr lang="en-US" sz="3200" dirty="0"/>
          </a:p>
        </p:txBody>
      </p:sp>
    </p:spTree>
    <p:extLst>
      <p:ext uri="{BB962C8B-B14F-4D97-AF65-F5344CB8AC3E}">
        <p14:creationId xmlns:p14="http://schemas.microsoft.com/office/powerpoint/2010/main" val="334976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9C495C-F6AE-44C0-9870-E557F77EBB98}"/>
              </a:ext>
            </a:extLst>
          </p:cNvPr>
          <p:cNvPicPr>
            <a:picLocks noChangeAspect="1"/>
          </p:cNvPicPr>
          <p:nvPr/>
        </p:nvPicPr>
        <p:blipFill>
          <a:blip r:embed="rId2"/>
          <a:stretch>
            <a:fillRect/>
          </a:stretch>
        </p:blipFill>
        <p:spPr>
          <a:xfrm>
            <a:off x="1086098" y="1356013"/>
            <a:ext cx="6236952" cy="4759779"/>
          </a:xfrm>
          <a:prstGeom prst="rect">
            <a:avLst/>
          </a:prstGeom>
        </p:spPr>
      </p:pic>
      <p:sp>
        <p:nvSpPr>
          <p:cNvPr id="4" name="Cloud 3">
            <a:extLst>
              <a:ext uri="{FF2B5EF4-FFF2-40B4-BE49-F238E27FC236}">
                <a16:creationId xmlns:a16="http://schemas.microsoft.com/office/drawing/2014/main" id="{0CDE2FEC-6500-43C0-B76E-EB6DDB9324EB}"/>
              </a:ext>
            </a:extLst>
          </p:cNvPr>
          <p:cNvSpPr/>
          <p:nvPr/>
        </p:nvSpPr>
        <p:spPr>
          <a:xfrm>
            <a:off x="7323051" y="736270"/>
            <a:ext cx="4386020" cy="234166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t>Đã</a:t>
            </a:r>
            <a:r>
              <a:rPr lang="en-US" sz="3200" dirty="0"/>
              <a:t> </a:t>
            </a:r>
            <a:r>
              <a:rPr lang="en-US" sz="3200" dirty="0" err="1"/>
              <a:t>đầy</a:t>
            </a:r>
            <a:r>
              <a:rPr lang="en-US" sz="3200" dirty="0"/>
              <a:t> </a:t>
            </a:r>
            <a:r>
              <a:rPr lang="en-US" sz="3200" dirty="0" err="1"/>
              <a:t>đủ</a:t>
            </a:r>
            <a:r>
              <a:rPr lang="en-US" sz="3200" dirty="0"/>
              <a:t> </a:t>
            </a:r>
            <a:r>
              <a:rPr lang="en-US" sz="3200" dirty="0" err="1"/>
              <a:t>hành</a:t>
            </a:r>
            <a:r>
              <a:rPr lang="en-US" sz="3200" dirty="0"/>
              <a:t> </a:t>
            </a:r>
            <a:r>
              <a:rPr lang="en-US" sz="3200" dirty="0" err="1"/>
              <a:t>lý</a:t>
            </a:r>
            <a:r>
              <a:rPr lang="en-US" sz="3200" dirty="0"/>
              <a:t>, </a:t>
            </a:r>
            <a:r>
              <a:rPr lang="en-US" sz="3200" dirty="0" err="1"/>
              <a:t>cùng</a:t>
            </a:r>
            <a:r>
              <a:rPr lang="en-US" sz="3200" dirty="0"/>
              <a:t> </a:t>
            </a:r>
            <a:r>
              <a:rPr lang="en-US" sz="3200" dirty="0" err="1"/>
              <a:t>lên</a:t>
            </a:r>
            <a:r>
              <a:rPr lang="en-US" sz="3200" dirty="0"/>
              <a:t> </a:t>
            </a:r>
            <a:r>
              <a:rPr lang="en-US" sz="3200" dirty="0" err="1"/>
              <a:t>đường</a:t>
            </a:r>
            <a:r>
              <a:rPr lang="en-US" sz="3200" dirty="0"/>
              <a:t> </a:t>
            </a:r>
            <a:r>
              <a:rPr lang="en-US" sz="3200" dirty="0" err="1"/>
              <a:t>thôi</a:t>
            </a:r>
            <a:endParaRPr lang="en-US" sz="3200" dirty="0"/>
          </a:p>
        </p:txBody>
      </p:sp>
    </p:spTree>
    <p:extLst>
      <p:ext uri="{BB962C8B-B14F-4D97-AF65-F5344CB8AC3E}">
        <p14:creationId xmlns:p14="http://schemas.microsoft.com/office/powerpoint/2010/main" val="42724201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Khởi</a:t>
            </a:r>
            <a:r>
              <a:rPr kumimoji="0" lang="en-US" sz="7200" b="1" i="0" u="none" strike="noStrike" kern="0" cap="none" spc="0" normalizeH="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noProof="0" dirty="0" err="1">
                <a:ln>
                  <a:noFill/>
                </a:ln>
                <a:solidFill>
                  <a:prstClr val="white"/>
                </a:solidFill>
                <a:effectLst/>
                <a:uLnTx/>
                <a:uFillTx/>
                <a:latin typeface="Calibri" panose="020F0502020204030204" pitchFamily="34" charset="0"/>
                <a:ea typeface="+mn-ea"/>
                <a:cs typeface="+mn-cs"/>
              </a:rPr>
              <a:t>động</a:t>
            </a:r>
            <a:endPar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4.16667E-6 3.33333E-6 L -4.16667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4" name="组合 3"/>
          <p:cNvGrpSpPr/>
          <p:nvPr/>
        </p:nvGrpSpPr>
        <p:grpSpPr>
          <a:xfrm>
            <a:off x="0" y="0"/>
            <a:ext cx="12192000" cy="168812"/>
            <a:chOff x="0" y="0"/>
            <a:chExt cx="12192000" cy="168812"/>
          </a:xfrm>
        </p:grpSpPr>
        <p:sp>
          <p:nvSpPr>
            <p:cNvPr id="5" name="矩形 4"/>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6"/>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8" name="矩形 7"/>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矩形 8"/>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矩形 9"/>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3" name="组合 12"/>
          <p:cNvGrpSpPr/>
          <p:nvPr/>
        </p:nvGrpSpPr>
        <p:grpSpPr>
          <a:xfrm rot="10800000">
            <a:off x="0" y="6689188"/>
            <a:ext cx="12192000" cy="168812"/>
            <a:chOff x="0" y="0"/>
            <a:chExt cx="12192000" cy="168812"/>
          </a:xfrm>
        </p:grpSpPr>
        <p:sp>
          <p:nvSpPr>
            <p:cNvPr id="14" name="矩形 13"/>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5" name="矩形 14"/>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矩形 16"/>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17"/>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9" name="矩形 18"/>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1" name="矩形 20"/>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 name="图片 2" descr="2"/>
          <p:cNvPicPr>
            <a:picLocks noChangeAspect="1"/>
          </p:cNvPicPr>
          <p:nvPr/>
        </p:nvPicPr>
        <p:blipFill>
          <a:blip r:embed="rId3"/>
          <a:stretch>
            <a:fillRect/>
          </a:stretch>
        </p:blipFill>
        <p:spPr>
          <a:xfrm>
            <a:off x="884764" y="2555974"/>
            <a:ext cx="3689350" cy="3127375"/>
          </a:xfrm>
          <a:prstGeom prst="rect">
            <a:avLst/>
          </a:prstGeom>
        </p:spPr>
      </p:pic>
      <p:pic>
        <p:nvPicPr>
          <p:cNvPr id="2" name="图片 1"/>
          <p:cNvPicPr>
            <a:picLocks noChangeAspect="1"/>
          </p:cNvPicPr>
          <p:nvPr/>
        </p:nvPicPr>
        <p:blipFill>
          <a:blip r:embed="rId4"/>
          <a:stretch>
            <a:fillRect/>
          </a:stretch>
        </p:blipFill>
        <p:spPr>
          <a:xfrm>
            <a:off x="11185525" y="2517775"/>
            <a:ext cx="744855" cy="902335"/>
          </a:xfrm>
          <a:prstGeom prst="rect">
            <a:avLst/>
          </a:prstGeom>
        </p:spPr>
      </p:pic>
      <p:grpSp>
        <p:nvGrpSpPr>
          <p:cNvPr id="32" name="组合 31"/>
          <p:cNvGrpSpPr/>
          <p:nvPr/>
        </p:nvGrpSpPr>
        <p:grpSpPr>
          <a:xfrm>
            <a:off x="10036175" y="614680"/>
            <a:ext cx="1512570" cy="1823085"/>
            <a:chOff x="4378324" y="1762126"/>
            <a:chExt cx="1023937" cy="1233488"/>
          </a:xfrm>
        </p:grpSpPr>
        <p:sp>
          <p:nvSpPr>
            <p:cNvPr id="33" name="Freeform 722"/>
            <p:cNvSpPr/>
            <p:nvPr/>
          </p:nvSpPr>
          <p:spPr bwMode="auto">
            <a:xfrm>
              <a:off x="4854574" y="2789239"/>
              <a:ext cx="87312" cy="141288"/>
            </a:xfrm>
            <a:custGeom>
              <a:avLst/>
              <a:gdLst>
                <a:gd name="T0" fmla="*/ 5 w 32"/>
                <a:gd name="T1" fmla="*/ 18 h 52"/>
                <a:gd name="T2" fmla="*/ 1 w 32"/>
                <a:gd name="T3" fmla="*/ 9 h 52"/>
                <a:gd name="T4" fmla="*/ 1 w 32"/>
                <a:gd name="T5" fmla="*/ 3 h 52"/>
                <a:gd name="T6" fmla="*/ 6 w 32"/>
                <a:gd name="T7" fmla="*/ 0 h 52"/>
                <a:gd name="T8" fmla="*/ 17 w 32"/>
                <a:gd name="T9" fmla="*/ 3 h 52"/>
                <a:gd name="T10" fmla="*/ 13 w 32"/>
                <a:gd name="T11" fmla="*/ 12 h 52"/>
                <a:gd name="T12" fmla="*/ 3 w 32"/>
                <a:gd name="T13" fmla="*/ 37 h 52"/>
                <a:gd name="T14" fmla="*/ 9 w 32"/>
                <a:gd name="T15" fmla="*/ 47 h 52"/>
                <a:gd name="T16" fmla="*/ 18 w 32"/>
                <a:gd name="T17" fmla="*/ 52 h 52"/>
                <a:gd name="T18" fmla="*/ 29 w 32"/>
                <a:gd name="T19" fmla="*/ 46 h 52"/>
                <a:gd name="T20" fmla="*/ 32 w 32"/>
                <a:gd name="T21" fmla="*/ 40 h 52"/>
                <a:gd name="T22" fmla="*/ 30 w 32"/>
                <a:gd name="T23" fmla="*/ 33 h 52"/>
                <a:gd name="T24" fmla="*/ 22 w 32"/>
                <a:gd name="T25" fmla="*/ 22 h 52"/>
                <a:gd name="T26" fmla="*/ 17 w 32"/>
                <a:gd name="T27" fmla="*/ 16 h 52"/>
                <a:gd name="T28" fmla="*/ 12 w 32"/>
                <a:gd name="T29" fmla="*/ 14 h 52"/>
                <a:gd name="T30" fmla="*/ 12 w 32"/>
                <a:gd name="T31" fmla="*/ 1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52">
                  <a:moveTo>
                    <a:pt x="5" y="18"/>
                  </a:moveTo>
                  <a:cubicBezTo>
                    <a:pt x="3" y="16"/>
                    <a:pt x="1" y="12"/>
                    <a:pt x="1" y="9"/>
                  </a:cubicBezTo>
                  <a:cubicBezTo>
                    <a:pt x="0" y="8"/>
                    <a:pt x="0" y="5"/>
                    <a:pt x="1" y="3"/>
                  </a:cubicBezTo>
                  <a:cubicBezTo>
                    <a:pt x="2" y="1"/>
                    <a:pt x="4" y="1"/>
                    <a:pt x="6" y="0"/>
                  </a:cubicBezTo>
                  <a:cubicBezTo>
                    <a:pt x="9" y="0"/>
                    <a:pt x="15" y="0"/>
                    <a:pt x="17" y="3"/>
                  </a:cubicBezTo>
                  <a:cubicBezTo>
                    <a:pt x="18" y="7"/>
                    <a:pt x="15" y="10"/>
                    <a:pt x="13" y="12"/>
                  </a:cubicBezTo>
                  <a:cubicBezTo>
                    <a:pt x="6" y="19"/>
                    <a:pt x="1" y="28"/>
                    <a:pt x="3" y="37"/>
                  </a:cubicBezTo>
                  <a:cubicBezTo>
                    <a:pt x="4" y="41"/>
                    <a:pt x="6" y="44"/>
                    <a:pt x="9" y="47"/>
                  </a:cubicBezTo>
                  <a:cubicBezTo>
                    <a:pt x="11" y="50"/>
                    <a:pt x="14" y="51"/>
                    <a:pt x="18" y="52"/>
                  </a:cubicBezTo>
                  <a:cubicBezTo>
                    <a:pt x="21" y="52"/>
                    <a:pt x="27" y="49"/>
                    <a:pt x="29" y="46"/>
                  </a:cubicBezTo>
                  <a:cubicBezTo>
                    <a:pt x="30" y="44"/>
                    <a:pt x="32" y="42"/>
                    <a:pt x="32" y="40"/>
                  </a:cubicBezTo>
                  <a:cubicBezTo>
                    <a:pt x="32" y="37"/>
                    <a:pt x="31" y="35"/>
                    <a:pt x="30" y="33"/>
                  </a:cubicBezTo>
                  <a:cubicBezTo>
                    <a:pt x="28" y="29"/>
                    <a:pt x="26" y="25"/>
                    <a:pt x="22" y="22"/>
                  </a:cubicBezTo>
                  <a:cubicBezTo>
                    <a:pt x="21" y="20"/>
                    <a:pt x="19" y="18"/>
                    <a:pt x="17" y="16"/>
                  </a:cubicBezTo>
                  <a:cubicBezTo>
                    <a:pt x="15" y="15"/>
                    <a:pt x="13" y="15"/>
                    <a:pt x="12" y="14"/>
                  </a:cubicBezTo>
                  <a:cubicBezTo>
                    <a:pt x="12" y="14"/>
                    <a:pt x="12" y="14"/>
                    <a:pt x="12" y="14"/>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4" name="Freeform 723"/>
            <p:cNvSpPr/>
            <p:nvPr/>
          </p:nvSpPr>
          <p:spPr bwMode="auto">
            <a:xfrm>
              <a:off x="4532311" y="2735264"/>
              <a:ext cx="128587" cy="149225"/>
            </a:xfrm>
            <a:custGeom>
              <a:avLst/>
              <a:gdLst>
                <a:gd name="T0" fmla="*/ 33 w 47"/>
                <a:gd name="T1" fmla="*/ 22 h 55"/>
                <a:gd name="T2" fmla="*/ 23 w 47"/>
                <a:gd name="T3" fmla="*/ 23 h 55"/>
                <a:gd name="T4" fmla="*/ 7 w 47"/>
                <a:gd name="T5" fmla="*/ 32 h 55"/>
                <a:gd name="T6" fmla="*/ 1 w 47"/>
                <a:gd name="T7" fmla="*/ 42 h 55"/>
                <a:gd name="T8" fmla="*/ 2 w 47"/>
                <a:gd name="T9" fmla="*/ 50 h 55"/>
                <a:gd name="T10" fmla="*/ 20 w 47"/>
                <a:gd name="T11" fmla="*/ 49 h 55"/>
                <a:gd name="T12" fmla="*/ 33 w 47"/>
                <a:gd name="T13" fmla="*/ 34 h 55"/>
                <a:gd name="T14" fmla="*/ 35 w 47"/>
                <a:gd name="T15" fmla="*/ 26 h 55"/>
                <a:gd name="T16" fmla="*/ 39 w 47"/>
                <a:gd name="T17" fmla="*/ 16 h 55"/>
                <a:gd name="T18" fmla="*/ 42 w 47"/>
                <a:gd name="T19" fmla="*/ 3 h 55"/>
                <a:gd name="T20" fmla="*/ 29 w 47"/>
                <a:gd name="T21" fmla="*/ 6 h 55"/>
                <a:gd name="T22" fmla="*/ 32 w 47"/>
                <a:gd name="T23" fmla="*/ 18 h 55"/>
                <a:gd name="T24" fmla="*/ 33 w 47"/>
                <a:gd name="T25"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55">
                  <a:moveTo>
                    <a:pt x="33" y="22"/>
                  </a:moveTo>
                  <a:cubicBezTo>
                    <a:pt x="33" y="19"/>
                    <a:pt x="24" y="23"/>
                    <a:pt x="23" y="23"/>
                  </a:cubicBezTo>
                  <a:cubicBezTo>
                    <a:pt x="17" y="25"/>
                    <a:pt x="11" y="28"/>
                    <a:pt x="7" y="32"/>
                  </a:cubicBezTo>
                  <a:cubicBezTo>
                    <a:pt x="5" y="34"/>
                    <a:pt x="2" y="38"/>
                    <a:pt x="1" y="42"/>
                  </a:cubicBezTo>
                  <a:cubicBezTo>
                    <a:pt x="0" y="44"/>
                    <a:pt x="1" y="48"/>
                    <a:pt x="2" y="50"/>
                  </a:cubicBezTo>
                  <a:cubicBezTo>
                    <a:pt x="6" y="55"/>
                    <a:pt x="15" y="52"/>
                    <a:pt x="20" y="49"/>
                  </a:cubicBezTo>
                  <a:cubicBezTo>
                    <a:pt x="25" y="46"/>
                    <a:pt x="30" y="40"/>
                    <a:pt x="33" y="34"/>
                  </a:cubicBezTo>
                  <a:cubicBezTo>
                    <a:pt x="35" y="31"/>
                    <a:pt x="35" y="29"/>
                    <a:pt x="35" y="26"/>
                  </a:cubicBezTo>
                  <a:cubicBezTo>
                    <a:pt x="36" y="22"/>
                    <a:pt x="38" y="19"/>
                    <a:pt x="39" y="16"/>
                  </a:cubicBezTo>
                  <a:cubicBezTo>
                    <a:pt x="41" y="12"/>
                    <a:pt x="47" y="7"/>
                    <a:pt x="42" y="3"/>
                  </a:cubicBezTo>
                  <a:cubicBezTo>
                    <a:pt x="38" y="0"/>
                    <a:pt x="29" y="0"/>
                    <a:pt x="29" y="6"/>
                  </a:cubicBezTo>
                  <a:cubicBezTo>
                    <a:pt x="28" y="11"/>
                    <a:pt x="30" y="15"/>
                    <a:pt x="32" y="18"/>
                  </a:cubicBezTo>
                  <a:cubicBezTo>
                    <a:pt x="32" y="20"/>
                    <a:pt x="33" y="21"/>
                    <a:pt x="33" y="22"/>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5" name="Freeform 724"/>
            <p:cNvSpPr/>
            <p:nvPr/>
          </p:nvSpPr>
          <p:spPr bwMode="auto">
            <a:xfrm>
              <a:off x="4603749" y="2762251"/>
              <a:ext cx="303212" cy="233363"/>
            </a:xfrm>
            <a:custGeom>
              <a:avLst/>
              <a:gdLst>
                <a:gd name="T0" fmla="*/ 85 w 112"/>
                <a:gd name="T1" fmla="*/ 24 h 86"/>
                <a:gd name="T2" fmla="*/ 64 w 112"/>
                <a:gd name="T3" fmla="*/ 13 h 86"/>
                <a:gd name="T4" fmla="*/ 32 w 112"/>
                <a:gd name="T5" fmla="*/ 1 h 86"/>
                <a:gd name="T6" fmla="*/ 5 w 112"/>
                <a:gd name="T7" fmla="*/ 15 h 86"/>
                <a:gd name="T8" fmla="*/ 4 w 112"/>
                <a:gd name="T9" fmla="*/ 53 h 86"/>
                <a:gd name="T10" fmla="*/ 32 w 112"/>
                <a:gd name="T11" fmla="*/ 78 h 86"/>
                <a:gd name="T12" fmla="*/ 98 w 112"/>
                <a:gd name="T13" fmla="*/ 64 h 86"/>
                <a:gd name="T14" fmla="*/ 78 w 112"/>
                <a:gd name="T15" fmla="*/ 18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86">
                  <a:moveTo>
                    <a:pt x="85" y="24"/>
                  </a:moveTo>
                  <a:cubicBezTo>
                    <a:pt x="79" y="20"/>
                    <a:pt x="72" y="16"/>
                    <a:pt x="64" y="13"/>
                  </a:cubicBezTo>
                  <a:cubicBezTo>
                    <a:pt x="54" y="9"/>
                    <a:pt x="43" y="1"/>
                    <a:pt x="32" y="1"/>
                  </a:cubicBezTo>
                  <a:cubicBezTo>
                    <a:pt x="20" y="0"/>
                    <a:pt x="10" y="3"/>
                    <a:pt x="5" y="15"/>
                  </a:cubicBezTo>
                  <a:cubicBezTo>
                    <a:pt x="0" y="26"/>
                    <a:pt x="1" y="41"/>
                    <a:pt x="4" y="53"/>
                  </a:cubicBezTo>
                  <a:cubicBezTo>
                    <a:pt x="7" y="67"/>
                    <a:pt x="19" y="73"/>
                    <a:pt x="32" y="78"/>
                  </a:cubicBezTo>
                  <a:cubicBezTo>
                    <a:pt x="52" y="86"/>
                    <a:pt x="85" y="84"/>
                    <a:pt x="98" y="64"/>
                  </a:cubicBezTo>
                  <a:cubicBezTo>
                    <a:pt x="112" y="41"/>
                    <a:pt x="97" y="30"/>
                    <a:pt x="78" y="18"/>
                  </a:cubicBezTo>
                </a:path>
              </a:pathLst>
            </a:custGeom>
            <a:solidFill>
              <a:srgbClr val="C69C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6" name="Freeform 725"/>
            <p:cNvSpPr>
              <a:spLocks noEditPoints="1"/>
            </p:cNvSpPr>
            <p:nvPr/>
          </p:nvSpPr>
          <p:spPr bwMode="auto">
            <a:xfrm>
              <a:off x="4611686" y="2770189"/>
              <a:ext cx="273050" cy="214313"/>
            </a:xfrm>
            <a:custGeom>
              <a:avLst/>
              <a:gdLst>
                <a:gd name="T0" fmla="*/ 51 w 101"/>
                <a:gd name="T1" fmla="*/ 79 h 79"/>
                <a:gd name="T2" fmla="*/ 32 w 101"/>
                <a:gd name="T3" fmla="*/ 76 h 79"/>
                <a:gd name="T4" fmla="*/ 1 w 101"/>
                <a:gd name="T5" fmla="*/ 37 h 79"/>
                <a:gd name="T6" fmla="*/ 2 w 101"/>
                <a:gd name="T7" fmla="*/ 26 h 79"/>
                <a:gd name="T8" fmla="*/ 7 w 101"/>
                <a:gd name="T9" fmla="*/ 7 h 79"/>
                <a:gd name="T10" fmla="*/ 8 w 101"/>
                <a:gd name="T11" fmla="*/ 6 h 79"/>
                <a:gd name="T12" fmla="*/ 8 w 101"/>
                <a:gd name="T13" fmla="*/ 4 h 79"/>
                <a:gd name="T14" fmla="*/ 11 w 101"/>
                <a:gd name="T15" fmla="*/ 0 h 79"/>
                <a:gd name="T16" fmla="*/ 12 w 101"/>
                <a:gd name="T17" fmla="*/ 0 h 79"/>
                <a:gd name="T18" fmla="*/ 74 w 101"/>
                <a:gd name="T19" fmla="*/ 12 h 79"/>
                <a:gd name="T20" fmla="*/ 101 w 101"/>
                <a:gd name="T21" fmla="*/ 37 h 79"/>
                <a:gd name="T22" fmla="*/ 89 w 101"/>
                <a:gd name="T23" fmla="*/ 63 h 79"/>
                <a:gd name="T24" fmla="*/ 51 w 101"/>
                <a:gd name="T25" fmla="*/ 79 h 79"/>
                <a:gd name="T26" fmla="*/ 14 w 101"/>
                <a:gd name="T27" fmla="*/ 10 h 79"/>
                <a:gd name="T28" fmla="*/ 9 w 101"/>
                <a:gd name="T29" fmla="*/ 27 h 79"/>
                <a:gd name="T30" fmla="*/ 8 w 101"/>
                <a:gd name="T31" fmla="*/ 37 h 79"/>
                <a:gd name="T32" fmla="*/ 34 w 101"/>
                <a:gd name="T33" fmla="*/ 69 h 79"/>
                <a:gd name="T34" fmla="*/ 51 w 101"/>
                <a:gd name="T35" fmla="*/ 71 h 79"/>
                <a:gd name="T36" fmla="*/ 83 w 101"/>
                <a:gd name="T37" fmla="*/ 58 h 79"/>
                <a:gd name="T38" fmla="*/ 93 w 101"/>
                <a:gd name="T39" fmla="*/ 37 h 79"/>
                <a:gd name="T40" fmla="*/ 72 w 101"/>
                <a:gd name="T41" fmla="*/ 19 h 79"/>
                <a:gd name="T42" fmla="*/ 15 w 101"/>
                <a:gd name="T43" fmla="*/ 8 h 79"/>
                <a:gd name="T44" fmla="*/ 14 w 101"/>
                <a:gd name="T45"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1" h="79">
                  <a:moveTo>
                    <a:pt x="51" y="79"/>
                  </a:moveTo>
                  <a:cubicBezTo>
                    <a:pt x="44" y="79"/>
                    <a:pt x="38" y="78"/>
                    <a:pt x="32" y="76"/>
                  </a:cubicBezTo>
                  <a:cubicBezTo>
                    <a:pt x="11" y="71"/>
                    <a:pt x="0" y="56"/>
                    <a:pt x="1" y="37"/>
                  </a:cubicBezTo>
                  <a:cubicBezTo>
                    <a:pt x="1" y="33"/>
                    <a:pt x="1" y="30"/>
                    <a:pt x="2" y="26"/>
                  </a:cubicBezTo>
                  <a:cubicBezTo>
                    <a:pt x="3" y="20"/>
                    <a:pt x="5" y="13"/>
                    <a:pt x="7" y="7"/>
                  </a:cubicBezTo>
                  <a:cubicBezTo>
                    <a:pt x="8" y="7"/>
                    <a:pt x="8" y="6"/>
                    <a:pt x="8" y="6"/>
                  </a:cubicBezTo>
                  <a:cubicBezTo>
                    <a:pt x="8" y="6"/>
                    <a:pt x="8" y="5"/>
                    <a:pt x="8" y="4"/>
                  </a:cubicBezTo>
                  <a:cubicBezTo>
                    <a:pt x="7" y="2"/>
                    <a:pt x="9" y="0"/>
                    <a:pt x="11" y="0"/>
                  </a:cubicBezTo>
                  <a:cubicBezTo>
                    <a:pt x="11" y="0"/>
                    <a:pt x="12" y="0"/>
                    <a:pt x="12" y="0"/>
                  </a:cubicBezTo>
                  <a:cubicBezTo>
                    <a:pt x="33" y="0"/>
                    <a:pt x="55" y="7"/>
                    <a:pt x="74" y="12"/>
                  </a:cubicBezTo>
                  <a:cubicBezTo>
                    <a:pt x="90" y="16"/>
                    <a:pt x="101" y="24"/>
                    <a:pt x="101" y="37"/>
                  </a:cubicBezTo>
                  <a:cubicBezTo>
                    <a:pt x="101" y="45"/>
                    <a:pt x="97" y="54"/>
                    <a:pt x="89" y="63"/>
                  </a:cubicBezTo>
                  <a:cubicBezTo>
                    <a:pt x="80" y="74"/>
                    <a:pt x="65" y="79"/>
                    <a:pt x="51" y="79"/>
                  </a:cubicBezTo>
                  <a:close/>
                  <a:moveTo>
                    <a:pt x="14" y="10"/>
                  </a:moveTo>
                  <a:cubicBezTo>
                    <a:pt x="12" y="15"/>
                    <a:pt x="10" y="21"/>
                    <a:pt x="9" y="27"/>
                  </a:cubicBezTo>
                  <a:cubicBezTo>
                    <a:pt x="9" y="30"/>
                    <a:pt x="8" y="34"/>
                    <a:pt x="8" y="37"/>
                  </a:cubicBezTo>
                  <a:cubicBezTo>
                    <a:pt x="9" y="54"/>
                    <a:pt x="15" y="64"/>
                    <a:pt x="34" y="69"/>
                  </a:cubicBezTo>
                  <a:cubicBezTo>
                    <a:pt x="39" y="70"/>
                    <a:pt x="45" y="71"/>
                    <a:pt x="51" y="71"/>
                  </a:cubicBezTo>
                  <a:cubicBezTo>
                    <a:pt x="63" y="71"/>
                    <a:pt x="76" y="67"/>
                    <a:pt x="83" y="58"/>
                  </a:cubicBezTo>
                  <a:cubicBezTo>
                    <a:pt x="90" y="49"/>
                    <a:pt x="93" y="42"/>
                    <a:pt x="93" y="37"/>
                  </a:cubicBezTo>
                  <a:cubicBezTo>
                    <a:pt x="93" y="29"/>
                    <a:pt x="87" y="23"/>
                    <a:pt x="72" y="19"/>
                  </a:cubicBezTo>
                  <a:cubicBezTo>
                    <a:pt x="54" y="15"/>
                    <a:pt x="33" y="9"/>
                    <a:pt x="15" y="8"/>
                  </a:cubicBezTo>
                  <a:cubicBezTo>
                    <a:pt x="15" y="9"/>
                    <a:pt x="15" y="10"/>
                    <a:pt x="14"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7" name="Freeform 726"/>
            <p:cNvSpPr>
              <a:spLocks noEditPoints="1"/>
            </p:cNvSpPr>
            <p:nvPr/>
          </p:nvSpPr>
          <p:spPr bwMode="auto">
            <a:xfrm>
              <a:off x="4846636" y="2781301"/>
              <a:ext cx="71437" cy="68263"/>
            </a:xfrm>
            <a:custGeom>
              <a:avLst/>
              <a:gdLst>
                <a:gd name="T0" fmla="*/ 4 w 26"/>
                <a:gd name="T1" fmla="*/ 23 h 25"/>
                <a:gd name="T2" fmla="*/ 0 w 26"/>
                <a:gd name="T3" fmla="*/ 10 h 25"/>
                <a:gd name="T4" fmla="*/ 3 w 26"/>
                <a:gd name="T5" fmla="*/ 2 h 25"/>
                <a:gd name="T6" fmla="*/ 10 w 26"/>
                <a:gd name="T7" fmla="*/ 0 h 25"/>
                <a:gd name="T8" fmla="*/ 25 w 26"/>
                <a:gd name="T9" fmla="*/ 5 h 25"/>
                <a:gd name="T10" fmla="*/ 26 w 26"/>
                <a:gd name="T11" fmla="*/ 9 h 25"/>
                <a:gd name="T12" fmla="*/ 11 w 26"/>
                <a:gd name="T13" fmla="*/ 23 h 25"/>
                <a:gd name="T14" fmla="*/ 9 w 26"/>
                <a:gd name="T15" fmla="*/ 24 h 25"/>
                <a:gd name="T16" fmla="*/ 7 w 26"/>
                <a:gd name="T17" fmla="*/ 25 h 25"/>
                <a:gd name="T18" fmla="*/ 4 w 26"/>
                <a:gd name="T19" fmla="*/ 23 h 25"/>
                <a:gd name="T20" fmla="*/ 9 w 26"/>
                <a:gd name="T21" fmla="*/ 16 h 25"/>
                <a:gd name="T22" fmla="*/ 9 w 26"/>
                <a:gd name="T23" fmla="*/ 16 h 25"/>
                <a:gd name="T24" fmla="*/ 8 w 26"/>
                <a:gd name="T25" fmla="*/ 8 h 25"/>
                <a:gd name="T26" fmla="*/ 8 w 26"/>
                <a:gd name="T27" fmla="*/ 10 h 25"/>
                <a:gd name="T28" fmla="*/ 9 w 26"/>
                <a:gd name="T29" fmla="*/ 16 h 25"/>
                <a:gd name="T30" fmla="*/ 10 w 26"/>
                <a:gd name="T31" fmla="*/ 16 h 25"/>
                <a:gd name="T32" fmla="*/ 14 w 26"/>
                <a:gd name="T33" fmla="*/ 13 h 25"/>
                <a:gd name="T34" fmla="*/ 17 w 26"/>
                <a:gd name="T35" fmla="*/ 10 h 25"/>
                <a:gd name="T36" fmla="*/ 10 w 26"/>
                <a:gd name="T37" fmla="*/ 8 h 25"/>
                <a:gd name="T38" fmla="*/ 9 w 26"/>
                <a:gd name="T39" fmla="*/ 8 h 25"/>
                <a:gd name="T40" fmla="*/ 8 w 26"/>
                <a:gd name="T41"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5">
                  <a:moveTo>
                    <a:pt x="4" y="23"/>
                  </a:moveTo>
                  <a:cubicBezTo>
                    <a:pt x="2" y="20"/>
                    <a:pt x="0" y="15"/>
                    <a:pt x="0" y="10"/>
                  </a:cubicBezTo>
                  <a:cubicBezTo>
                    <a:pt x="0" y="7"/>
                    <a:pt x="1" y="4"/>
                    <a:pt x="3" y="2"/>
                  </a:cubicBezTo>
                  <a:cubicBezTo>
                    <a:pt x="5" y="1"/>
                    <a:pt x="8" y="0"/>
                    <a:pt x="10" y="0"/>
                  </a:cubicBezTo>
                  <a:cubicBezTo>
                    <a:pt x="15" y="1"/>
                    <a:pt x="21" y="2"/>
                    <a:pt x="25" y="5"/>
                  </a:cubicBezTo>
                  <a:cubicBezTo>
                    <a:pt x="26" y="6"/>
                    <a:pt x="26" y="8"/>
                    <a:pt x="26" y="9"/>
                  </a:cubicBezTo>
                  <a:cubicBezTo>
                    <a:pt x="24" y="16"/>
                    <a:pt x="17" y="21"/>
                    <a:pt x="11" y="23"/>
                  </a:cubicBezTo>
                  <a:cubicBezTo>
                    <a:pt x="11" y="24"/>
                    <a:pt x="10" y="24"/>
                    <a:pt x="9" y="24"/>
                  </a:cubicBezTo>
                  <a:cubicBezTo>
                    <a:pt x="9" y="24"/>
                    <a:pt x="8" y="25"/>
                    <a:pt x="7" y="25"/>
                  </a:cubicBezTo>
                  <a:cubicBezTo>
                    <a:pt x="6" y="25"/>
                    <a:pt x="5" y="24"/>
                    <a:pt x="4" y="23"/>
                  </a:cubicBezTo>
                  <a:close/>
                  <a:moveTo>
                    <a:pt x="9" y="16"/>
                  </a:moveTo>
                  <a:cubicBezTo>
                    <a:pt x="9" y="16"/>
                    <a:pt x="9" y="16"/>
                    <a:pt x="9" y="16"/>
                  </a:cubicBezTo>
                  <a:close/>
                  <a:moveTo>
                    <a:pt x="8" y="8"/>
                  </a:moveTo>
                  <a:cubicBezTo>
                    <a:pt x="8" y="8"/>
                    <a:pt x="8" y="9"/>
                    <a:pt x="8" y="10"/>
                  </a:cubicBezTo>
                  <a:cubicBezTo>
                    <a:pt x="8" y="12"/>
                    <a:pt x="8" y="14"/>
                    <a:pt x="9" y="16"/>
                  </a:cubicBezTo>
                  <a:cubicBezTo>
                    <a:pt x="10" y="16"/>
                    <a:pt x="10" y="16"/>
                    <a:pt x="10" y="16"/>
                  </a:cubicBezTo>
                  <a:cubicBezTo>
                    <a:pt x="11" y="15"/>
                    <a:pt x="13" y="14"/>
                    <a:pt x="14" y="13"/>
                  </a:cubicBezTo>
                  <a:cubicBezTo>
                    <a:pt x="15" y="12"/>
                    <a:pt x="16" y="11"/>
                    <a:pt x="17" y="10"/>
                  </a:cubicBezTo>
                  <a:cubicBezTo>
                    <a:pt x="15" y="9"/>
                    <a:pt x="12" y="8"/>
                    <a:pt x="10" y="8"/>
                  </a:cubicBezTo>
                  <a:cubicBezTo>
                    <a:pt x="9" y="8"/>
                    <a:pt x="9" y="8"/>
                    <a:pt x="9" y="8"/>
                  </a:cubicBezTo>
                  <a:cubicBezTo>
                    <a:pt x="8" y="8"/>
                    <a:pt x="8" y="8"/>
                    <a:pt x="8"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8" name="Freeform 727"/>
            <p:cNvSpPr>
              <a:spLocks noEditPoints="1"/>
            </p:cNvSpPr>
            <p:nvPr/>
          </p:nvSpPr>
          <p:spPr bwMode="auto">
            <a:xfrm>
              <a:off x="4860924" y="2819401"/>
              <a:ext cx="88900" cy="115888"/>
            </a:xfrm>
            <a:custGeom>
              <a:avLst/>
              <a:gdLst>
                <a:gd name="T0" fmla="*/ 16 w 33"/>
                <a:gd name="T1" fmla="*/ 43 h 43"/>
                <a:gd name="T2" fmla="*/ 0 w 33"/>
                <a:gd name="T3" fmla="*/ 20 h 43"/>
                <a:gd name="T4" fmla="*/ 1 w 33"/>
                <a:gd name="T5" fmla="*/ 5 h 43"/>
                <a:gd name="T6" fmla="*/ 1 w 33"/>
                <a:gd name="T7" fmla="*/ 3 h 43"/>
                <a:gd name="T8" fmla="*/ 5 w 33"/>
                <a:gd name="T9" fmla="*/ 1 h 43"/>
                <a:gd name="T10" fmla="*/ 7 w 33"/>
                <a:gd name="T11" fmla="*/ 1 h 43"/>
                <a:gd name="T12" fmla="*/ 30 w 33"/>
                <a:gd name="T13" fmla="*/ 18 h 43"/>
                <a:gd name="T14" fmla="*/ 32 w 33"/>
                <a:gd name="T15" fmla="*/ 28 h 43"/>
                <a:gd name="T16" fmla="*/ 19 w 33"/>
                <a:gd name="T17" fmla="*/ 42 h 43"/>
                <a:gd name="T18" fmla="*/ 16 w 33"/>
                <a:gd name="T19" fmla="*/ 43 h 43"/>
                <a:gd name="T20" fmla="*/ 8 w 33"/>
                <a:gd name="T21" fmla="*/ 20 h 43"/>
                <a:gd name="T22" fmla="*/ 16 w 33"/>
                <a:gd name="T23" fmla="*/ 35 h 43"/>
                <a:gd name="T24" fmla="*/ 18 w 33"/>
                <a:gd name="T25" fmla="*/ 35 h 43"/>
                <a:gd name="T26" fmla="*/ 24 w 33"/>
                <a:gd name="T27" fmla="*/ 28 h 43"/>
                <a:gd name="T28" fmla="*/ 23 w 33"/>
                <a:gd name="T29" fmla="*/ 22 h 43"/>
                <a:gd name="T30" fmla="*/ 8 w 33"/>
                <a:gd name="T31" fmla="*/ 10 h 43"/>
                <a:gd name="T32" fmla="*/ 8 w 33"/>
                <a:gd name="T33"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3">
                  <a:moveTo>
                    <a:pt x="16" y="43"/>
                  </a:moveTo>
                  <a:cubicBezTo>
                    <a:pt x="2" y="42"/>
                    <a:pt x="0" y="29"/>
                    <a:pt x="0" y="20"/>
                  </a:cubicBezTo>
                  <a:cubicBezTo>
                    <a:pt x="0" y="14"/>
                    <a:pt x="1" y="8"/>
                    <a:pt x="1" y="5"/>
                  </a:cubicBezTo>
                  <a:cubicBezTo>
                    <a:pt x="1" y="5"/>
                    <a:pt x="0" y="5"/>
                    <a:pt x="1" y="3"/>
                  </a:cubicBezTo>
                  <a:cubicBezTo>
                    <a:pt x="2" y="1"/>
                    <a:pt x="4" y="0"/>
                    <a:pt x="5" y="1"/>
                  </a:cubicBezTo>
                  <a:cubicBezTo>
                    <a:pt x="6" y="1"/>
                    <a:pt x="7" y="1"/>
                    <a:pt x="7" y="1"/>
                  </a:cubicBezTo>
                  <a:cubicBezTo>
                    <a:pt x="16" y="4"/>
                    <a:pt x="25" y="9"/>
                    <a:pt x="30" y="18"/>
                  </a:cubicBezTo>
                  <a:cubicBezTo>
                    <a:pt x="31" y="21"/>
                    <a:pt x="32" y="24"/>
                    <a:pt x="32" y="28"/>
                  </a:cubicBezTo>
                  <a:cubicBezTo>
                    <a:pt x="33" y="34"/>
                    <a:pt x="28" y="41"/>
                    <a:pt x="19" y="42"/>
                  </a:cubicBezTo>
                  <a:cubicBezTo>
                    <a:pt x="18" y="43"/>
                    <a:pt x="17" y="43"/>
                    <a:pt x="16" y="43"/>
                  </a:cubicBezTo>
                  <a:close/>
                  <a:moveTo>
                    <a:pt x="8" y="20"/>
                  </a:moveTo>
                  <a:cubicBezTo>
                    <a:pt x="8" y="29"/>
                    <a:pt x="9" y="35"/>
                    <a:pt x="16" y="35"/>
                  </a:cubicBezTo>
                  <a:cubicBezTo>
                    <a:pt x="16" y="35"/>
                    <a:pt x="17" y="35"/>
                    <a:pt x="18" y="35"/>
                  </a:cubicBezTo>
                  <a:cubicBezTo>
                    <a:pt x="23" y="34"/>
                    <a:pt x="24" y="31"/>
                    <a:pt x="24" y="28"/>
                  </a:cubicBezTo>
                  <a:cubicBezTo>
                    <a:pt x="24" y="26"/>
                    <a:pt x="24" y="24"/>
                    <a:pt x="23" y="22"/>
                  </a:cubicBezTo>
                  <a:cubicBezTo>
                    <a:pt x="20" y="16"/>
                    <a:pt x="14" y="12"/>
                    <a:pt x="8" y="10"/>
                  </a:cubicBezTo>
                  <a:cubicBezTo>
                    <a:pt x="8" y="13"/>
                    <a:pt x="8" y="16"/>
                    <a:pt x="8" y="2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9" name="Freeform 728"/>
            <p:cNvSpPr>
              <a:spLocks noEditPoints="1"/>
            </p:cNvSpPr>
            <p:nvPr/>
          </p:nvSpPr>
          <p:spPr bwMode="auto">
            <a:xfrm>
              <a:off x="4527549" y="2727326"/>
              <a:ext cx="138112" cy="168275"/>
            </a:xfrm>
            <a:custGeom>
              <a:avLst/>
              <a:gdLst>
                <a:gd name="T0" fmla="*/ 3 w 51"/>
                <a:gd name="T1" fmla="*/ 57 h 62"/>
                <a:gd name="T2" fmla="*/ 0 w 51"/>
                <a:gd name="T3" fmla="*/ 48 h 62"/>
                <a:gd name="T4" fmla="*/ 29 w 51"/>
                <a:gd name="T5" fmla="*/ 19 h 62"/>
                <a:gd name="T6" fmla="*/ 25 w 51"/>
                <a:gd name="T7" fmla="*/ 10 h 62"/>
                <a:gd name="T8" fmla="*/ 27 w 51"/>
                <a:gd name="T9" fmla="*/ 5 h 62"/>
                <a:gd name="T10" fmla="*/ 36 w 51"/>
                <a:gd name="T11" fmla="*/ 0 h 62"/>
                <a:gd name="T12" fmla="*/ 51 w 51"/>
                <a:gd name="T13" fmla="*/ 8 h 62"/>
                <a:gd name="T14" fmla="*/ 51 w 51"/>
                <a:gd name="T15" fmla="*/ 11 h 62"/>
                <a:gd name="T16" fmla="*/ 44 w 51"/>
                <a:gd name="T17" fmla="*/ 24 h 62"/>
                <a:gd name="T18" fmla="*/ 44 w 51"/>
                <a:gd name="T19" fmla="*/ 24 h 62"/>
                <a:gd name="T20" fmla="*/ 41 w 51"/>
                <a:gd name="T21" fmla="*/ 25 h 62"/>
                <a:gd name="T22" fmla="*/ 41 w 51"/>
                <a:gd name="T23" fmla="*/ 26 h 62"/>
                <a:gd name="T24" fmla="*/ 32 w 51"/>
                <a:gd name="T25" fmla="*/ 52 h 62"/>
                <a:gd name="T26" fmla="*/ 14 w 51"/>
                <a:gd name="T27" fmla="*/ 62 h 62"/>
                <a:gd name="T28" fmla="*/ 14 w 51"/>
                <a:gd name="T29" fmla="*/ 62 h 62"/>
                <a:gd name="T30" fmla="*/ 3 w 51"/>
                <a:gd name="T31" fmla="*/ 57 h 62"/>
                <a:gd name="T32" fmla="*/ 17 w 51"/>
                <a:gd name="T33" fmla="*/ 34 h 62"/>
                <a:gd name="T34" fmla="*/ 8 w 51"/>
                <a:gd name="T35" fmla="*/ 48 h 62"/>
                <a:gd name="T36" fmla="*/ 9 w 51"/>
                <a:gd name="T37" fmla="*/ 52 h 62"/>
                <a:gd name="T38" fmla="*/ 14 w 51"/>
                <a:gd name="T39" fmla="*/ 54 h 62"/>
                <a:gd name="T40" fmla="*/ 26 w 51"/>
                <a:gd name="T41" fmla="*/ 47 h 62"/>
                <a:gd name="T42" fmla="*/ 33 w 51"/>
                <a:gd name="T43" fmla="*/ 26 h 62"/>
                <a:gd name="T44" fmla="*/ 32 w 51"/>
                <a:gd name="T45" fmla="*/ 26 h 62"/>
                <a:gd name="T46" fmla="*/ 32 w 51"/>
                <a:gd name="T47" fmla="*/ 26 h 62"/>
                <a:gd name="T48" fmla="*/ 17 w 51"/>
                <a:gd name="T49" fmla="*/ 34 h 62"/>
                <a:gd name="T50" fmla="*/ 36 w 51"/>
                <a:gd name="T51" fmla="*/ 8 h 62"/>
                <a:gd name="T52" fmla="*/ 33 w 51"/>
                <a:gd name="T53" fmla="*/ 9 h 62"/>
                <a:gd name="T54" fmla="*/ 33 w 51"/>
                <a:gd name="T55" fmla="*/ 10 h 62"/>
                <a:gd name="T56" fmla="*/ 38 w 51"/>
                <a:gd name="T57" fmla="*/ 18 h 62"/>
                <a:gd name="T58" fmla="*/ 43 w 51"/>
                <a:gd name="T59" fmla="*/ 11 h 62"/>
                <a:gd name="T60" fmla="*/ 36 w 51"/>
                <a:gd name="T6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62">
                  <a:moveTo>
                    <a:pt x="3" y="57"/>
                  </a:moveTo>
                  <a:cubicBezTo>
                    <a:pt x="1" y="54"/>
                    <a:pt x="0" y="51"/>
                    <a:pt x="0" y="48"/>
                  </a:cubicBezTo>
                  <a:cubicBezTo>
                    <a:pt x="1" y="34"/>
                    <a:pt x="16" y="22"/>
                    <a:pt x="29" y="19"/>
                  </a:cubicBezTo>
                  <a:cubicBezTo>
                    <a:pt x="27" y="16"/>
                    <a:pt x="25" y="13"/>
                    <a:pt x="25" y="10"/>
                  </a:cubicBezTo>
                  <a:cubicBezTo>
                    <a:pt x="25" y="8"/>
                    <a:pt x="26" y="6"/>
                    <a:pt x="27" y="5"/>
                  </a:cubicBezTo>
                  <a:cubicBezTo>
                    <a:pt x="29" y="1"/>
                    <a:pt x="33" y="0"/>
                    <a:pt x="36" y="0"/>
                  </a:cubicBezTo>
                  <a:cubicBezTo>
                    <a:pt x="42" y="0"/>
                    <a:pt x="48" y="3"/>
                    <a:pt x="51" y="8"/>
                  </a:cubicBezTo>
                  <a:cubicBezTo>
                    <a:pt x="51" y="11"/>
                    <a:pt x="51" y="11"/>
                    <a:pt x="51" y="11"/>
                  </a:cubicBezTo>
                  <a:cubicBezTo>
                    <a:pt x="49" y="17"/>
                    <a:pt x="46" y="20"/>
                    <a:pt x="44" y="24"/>
                  </a:cubicBezTo>
                  <a:cubicBezTo>
                    <a:pt x="44" y="24"/>
                    <a:pt x="44" y="24"/>
                    <a:pt x="44" y="24"/>
                  </a:cubicBezTo>
                  <a:cubicBezTo>
                    <a:pt x="43" y="24"/>
                    <a:pt x="42" y="25"/>
                    <a:pt x="41" y="25"/>
                  </a:cubicBezTo>
                  <a:cubicBezTo>
                    <a:pt x="41" y="26"/>
                    <a:pt x="41" y="26"/>
                    <a:pt x="41" y="26"/>
                  </a:cubicBezTo>
                  <a:cubicBezTo>
                    <a:pt x="38" y="33"/>
                    <a:pt x="40" y="42"/>
                    <a:pt x="32" y="52"/>
                  </a:cubicBezTo>
                  <a:cubicBezTo>
                    <a:pt x="28" y="56"/>
                    <a:pt x="22" y="62"/>
                    <a:pt x="14" y="62"/>
                  </a:cubicBezTo>
                  <a:cubicBezTo>
                    <a:pt x="14" y="62"/>
                    <a:pt x="14" y="62"/>
                    <a:pt x="14" y="62"/>
                  </a:cubicBezTo>
                  <a:cubicBezTo>
                    <a:pt x="10" y="62"/>
                    <a:pt x="6" y="60"/>
                    <a:pt x="3" y="57"/>
                  </a:cubicBezTo>
                  <a:close/>
                  <a:moveTo>
                    <a:pt x="17" y="34"/>
                  </a:moveTo>
                  <a:cubicBezTo>
                    <a:pt x="11" y="38"/>
                    <a:pt x="8" y="44"/>
                    <a:pt x="8" y="48"/>
                  </a:cubicBezTo>
                  <a:cubicBezTo>
                    <a:pt x="8" y="49"/>
                    <a:pt x="8" y="50"/>
                    <a:pt x="9" y="52"/>
                  </a:cubicBezTo>
                  <a:cubicBezTo>
                    <a:pt x="11" y="54"/>
                    <a:pt x="12" y="54"/>
                    <a:pt x="14" y="54"/>
                  </a:cubicBezTo>
                  <a:cubicBezTo>
                    <a:pt x="17" y="54"/>
                    <a:pt x="23" y="50"/>
                    <a:pt x="26" y="47"/>
                  </a:cubicBezTo>
                  <a:cubicBezTo>
                    <a:pt x="32" y="41"/>
                    <a:pt x="30" y="35"/>
                    <a:pt x="33" y="26"/>
                  </a:cubicBezTo>
                  <a:cubicBezTo>
                    <a:pt x="32" y="26"/>
                    <a:pt x="32" y="26"/>
                    <a:pt x="32" y="26"/>
                  </a:cubicBezTo>
                  <a:cubicBezTo>
                    <a:pt x="32" y="26"/>
                    <a:pt x="32" y="26"/>
                    <a:pt x="32" y="26"/>
                  </a:cubicBezTo>
                  <a:cubicBezTo>
                    <a:pt x="29" y="26"/>
                    <a:pt x="22" y="29"/>
                    <a:pt x="17" y="34"/>
                  </a:cubicBezTo>
                  <a:close/>
                  <a:moveTo>
                    <a:pt x="36" y="8"/>
                  </a:moveTo>
                  <a:cubicBezTo>
                    <a:pt x="34" y="8"/>
                    <a:pt x="34" y="8"/>
                    <a:pt x="33" y="9"/>
                  </a:cubicBezTo>
                  <a:cubicBezTo>
                    <a:pt x="33" y="9"/>
                    <a:pt x="33" y="9"/>
                    <a:pt x="33" y="10"/>
                  </a:cubicBezTo>
                  <a:cubicBezTo>
                    <a:pt x="33" y="11"/>
                    <a:pt x="35" y="15"/>
                    <a:pt x="38" y="18"/>
                  </a:cubicBezTo>
                  <a:cubicBezTo>
                    <a:pt x="40" y="15"/>
                    <a:pt x="42" y="13"/>
                    <a:pt x="43" y="11"/>
                  </a:cubicBezTo>
                  <a:cubicBezTo>
                    <a:pt x="41" y="9"/>
                    <a:pt x="38" y="8"/>
                    <a:pt x="36"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0" name="Freeform 729"/>
            <p:cNvSpPr/>
            <p:nvPr/>
          </p:nvSpPr>
          <p:spPr bwMode="auto">
            <a:xfrm>
              <a:off x="4646611" y="2611439"/>
              <a:ext cx="60325" cy="165100"/>
            </a:xfrm>
            <a:custGeom>
              <a:avLst/>
              <a:gdLst>
                <a:gd name="T0" fmla="*/ 3 w 22"/>
                <a:gd name="T1" fmla="*/ 61 h 61"/>
                <a:gd name="T2" fmla="*/ 0 w 22"/>
                <a:gd name="T3" fmla="*/ 57 h 61"/>
                <a:gd name="T4" fmla="*/ 14 w 22"/>
                <a:gd name="T5" fmla="*/ 2 h 61"/>
                <a:gd name="T6" fmla="*/ 14 w 22"/>
                <a:gd name="T7" fmla="*/ 2 h 61"/>
                <a:gd name="T8" fmla="*/ 19 w 22"/>
                <a:gd name="T9" fmla="*/ 1 h 61"/>
                <a:gd name="T10" fmla="*/ 21 w 22"/>
                <a:gd name="T11" fmla="*/ 6 h 61"/>
                <a:gd name="T12" fmla="*/ 8 w 22"/>
                <a:gd name="T13" fmla="*/ 58 h 61"/>
                <a:gd name="T14" fmla="*/ 4 w 22"/>
                <a:gd name="T15" fmla="*/ 61 h 61"/>
                <a:gd name="T16" fmla="*/ 3 w 22"/>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61">
                  <a:moveTo>
                    <a:pt x="3" y="61"/>
                  </a:moveTo>
                  <a:cubicBezTo>
                    <a:pt x="1" y="61"/>
                    <a:pt x="0" y="59"/>
                    <a:pt x="0" y="57"/>
                  </a:cubicBezTo>
                  <a:cubicBezTo>
                    <a:pt x="2" y="41"/>
                    <a:pt x="5" y="18"/>
                    <a:pt x="14" y="2"/>
                  </a:cubicBezTo>
                  <a:cubicBezTo>
                    <a:pt x="14" y="2"/>
                    <a:pt x="14" y="2"/>
                    <a:pt x="14" y="2"/>
                  </a:cubicBezTo>
                  <a:cubicBezTo>
                    <a:pt x="15" y="0"/>
                    <a:pt x="17" y="0"/>
                    <a:pt x="19" y="1"/>
                  </a:cubicBezTo>
                  <a:cubicBezTo>
                    <a:pt x="21" y="2"/>
                    <a:pt x="22" y="4"/>
                    <a:pt x="21" y="6"/>
                  </a:cubicBezTo>
                  <a:cubicBezTo>
                    <a:pt x="13" y="19"/>
                    <a:pt x="10" y="42"/>
                    <a:pt x="8" y="58"/>
                  </a:cubicBezTo>
                  <a:cubicBezTo>
                    <a:pt x="8" y="60"/>
                    <a:pt x="6" y="61"/>
                    <a:pt x="4" y="61"/>
                  </a:cubicBezTo>
                  <a:lnTo>
                    <a:pt x="3" y="61"/>
                  </a:ln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1" name="Freeform 730"/>
            <p:cNvSpPr/>
            <p:nvPr/>
          </p:nvSpPr>
          <p:spPr bwMode="auto">
            <a:xfrm>
              <a:off x="4868861" y="2657476"/>
              <a:ext cx="46037" cy="131763"/>
            </a:xfrm>
            <a:custGeom>
              <a:avLst/>
              <a:gdLst>
                <a:gd name="T0" fmla="*/ 4 w 17"/>
                <a:gd name="T1" fmla="*/ 49 h 49"/>
                <a:gd name="T2" fmla="*/ 0 w 17"/>
                <a:gd name="T3" fmla="*/ 45 h 49"/>
                <a:gd name="T4" fmla="*/ 5 w 17"/>
                <a:gd name="T5" fmla="*/ 24 h 49"/>
                <a:gd name="T6" fmla="*/ 9 w 17"/>
                <a:gd name="T7" fmla="*/ 6 h 49"/>
                <a:gd name="T8" fmla="*/ 9 w 17"/>
                <a:gd name="T9" fmla="*/ 6 h 49"/>
                <a:gd name="T10" fmla="*/ 11 w 17"/>
                <a:gd name="T11" fmla="*/ 0 h 49"/>
                <a:gd name="T12" fmla="*/ 16 w 17"/>
                <a:gd name="T13" fmla="*/ 3 h 49"/>
                <a:gd name="T14" fmla="*/ 17 w 17"/>
                <a:gd name="T15" fmla="*/ 6 h 49"/>
                <a:gd name="T16" fmla="*/ 12 w 17"/>
                <a:gd name="T17" fmla="*/ 26 h 49"/>
                <a:gd name="T18" fmla="*/ 8 w 17"/>
                <a:gd name="T19" fmla="*/ 46 h 49"/>
                <a:gd name="T20" fmla="*/ 4 w 17"/>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9">
                  <a:moveTo>
                    <a:pt x="4" y="49"/>
                  </a:moveTo>
                  <a:cubicBezTo>
                    <a:pt x="2" y="49"/>
                    <a:pt x="0" y="47"/>
                    <a:pt x="0" y="45"/>
                  </a:cubicBezTo>
                  <a:cubicBezTo>
                    <a:pt x="1" y="39"/>
                    <a:pt x="4" y="30"/>
                    <a:pt x="5" y="24"/>
                  </a:cubicBezTo>
                  <a:cubicBezTo>
                    <a:pt x="6" y="20"/>
                    <a:pt x="9" y="9"/>
                    <a:pt x="9" y="6"/>
                  </a:cubicBezTo>
                  <a:cubicBezTo>
                    <a:pt x="9" y="6"/>
                    <a:pt x="9" y="6"/>
                    <a:pt x="9" y="6"/>
                  </a:cubicBezTo>
                  <a:cubicBezTo>
                    <a:pt x="8" y="4"/>
                    <a:pt x="9" y="1"/>
                    <a:pt x="11" y="0"/>
                  </a:cubicBezTo>
                  <a:cubicBezTo>
                    <a:pt x="13" y="0"/>
                    <a:pt x="15" y="1"/>
                    <a:pt x="16" y="3"/>
                  </a:cubicBezTo>
                  <a:cubicBezTo>
                    <a:pt x="17" y="4"/>
                    <a:pt x="17" y="5"/>
                    <a:pt x="17" y="6"/>
                  </a:cubicBezTo>
                  <a:cubicBezTo>
                    <a:pt x="16" y="12"/>
                    <a:pt x="13" y="22"/>
                    <a:pt x="12" y="26"/>
                  </a:cubicBezTo>
                  <a:cubicBezTo>
                    <a:pt x="11" y="33"/>
                    <a:pt x="8" y="42"/>
                    <a:pt x="8" y="46"/>
                  </a:cubicBezTo>
                  <a:cubicBezTo>
                    <a:pt x="8" y="48"/>
                    <a:pt x="6" y="49"/>
                    <a:pt x="4" y="4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2" name="Freeform 731"/>
            <p:cNvSpPr/>
            <p:nvPr/>
          </p:nvSpPr>
          <p:spPr bwMode="auto">
            <a:xfrm>
              <a:off x="4651374" y="28146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3" name="Freeform 732"/>
            <p:cNvSpPr/>
            <p:nvPr/>
          </p:nvSpPr>
          <p:spPr bwMode="auto">
            <a:xfrm>
              <a:off x="4700586" y="2825751"/>
              <a:ext cx="41275" cy="34925"/>
            </a:xfrm>
            <a:custGeom>
              <a:avLst/>
              <a:gdLst>
                <a:gd name="T0" fmla="*/ 4 w 15"/>
                <a:gd name="T1" fmla="*/ 0 h 13"/>
                <a:gd name="T2" fmla="*/ 14 w 15"/>
                <a:gd name="T3" fmla="*/ 2 h 13"/>
                <a:gd name="T4" fmla="*/ 4 w 15"/>
                <a:gd name="T5" fmla="*/ 0 h 13"/>
              </a:gdLst>
              <a:ahLst/>
              <a:cxnLst>
                <a:cxn ang="0">
                  <a:pos x="T0" y="T1"/>
                </a:cxn>
                <a:cxn ang="0">
                  <a:pos x="T2" y="T3"/>
                </a:cxn>
                <a:cxn ang="0">
                  <a:pos x="T4" y="T5"/>
                </a:cxn>
              </a:cxnLst>
              <a:rect l="0" t="0" r="r" b="b"/>
              <a:pathLst>
                <a:path w="15" h="13">
                  <a:moveTo>
                    <a:pt x="4" y="0"/>
                  </a:moveTo>
                  <a:cubicBezTo>
                    <a:pt x="0" y="9"/>
                    <a:pt x="15" y="13"/>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4" name="Freeform 733"/>
            <p:cNvSpPr/>
            <p:nvPr/>
          </p:nvSpPr>
          <p:spPr bwMode="auto">
            <a:xfrm>
              <a:off x="4749799" y="2835276"/>
              <a:ext cx="39687"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5" name="Freeform 734"/>
            <p:cNvSpPr/>
            <p:nvPr/>
          </p:nvSpPr>
          <p:spPr bwMode="auto">
            <a:xfrm>
              <a:off x="4800599" y="28463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3"/>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6" name="Freeform 735"/>
            <p:cNvSpPr/>
            <p:nvPr/>
          </p:nvSpPr>
          <p:spPr bwMode="auto">
            <a:xfrm>
              <a:off x="4673599" y="28527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7" name="Freeform 736"/>
            <p:cNvSpPr/>
            <p:nvPr/>
          </p:nvSpPr>
          <p:spPr bwMode="auto">
            <a:xfrm>
              <a:off x="4633911" y="2841626"/>
              <a:ext cx="34925" cy="28575"/>
            </a:xfrm>
            <a:custGeom>
              <a:avLst/>
              <a:gdLst>
                <a:gd name="T0" fmla="*/ 3 w 13"/>
                <a:gd name="T1" fmla="*/ 0 h 11"/>
                <a:gd name="T2" fmla="*/ 12 w 13"/>
                <a:gd name="T3" fmla="*/ 2 h 11"/>
                <a:gd name="T4" fmla="*/ 3 w 13"/>
                <a:gd name="T5" fmla="*/ 0 h 11"/>
              </a:gdLst>
              <a:ahLst/>
              <a:cxnLst>
                <a:cxn ang="0">
                  <a:pos x="T0" y="T1"/>
                </a:cxn>
                <a:cxn ang="0">
                  <a:pos x="T2" y="T3"/>
                </a:cxn>
                <a:cxn ang="0">
                  <a:pos x="T4" y="T5"/>
                </a:cxn>
              </a:cxnLst>
              <a:rect l="0" t="0" r="r" b="b"/>
              <a:pathLst>
                <a:path w="13" h="11">
                  <a:moveTo>
                    <a:pt x="3" y="0"/>
                  </a:moveTo>
                  <a:cubicBezTo>
                    <a:pt x="0" y="8"/>
                    <a:pt x="13" y="11"/>
                    <a:pt x="12" y="2"/>
                  </a:cubicBezTo>
                  <a:cubicBezTo>
                    <a:pt x="10" y="3"/>
                    <a:pt x="5"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8" name="Freeform 737"/>
            <p:cNvSpPr/>
            <p:nvPr/>
          </p:nvSpPr>
          <p:spPr bwMode="auto">
            <a:xfrm>
              <a:off x="4719636" y="2862264"/>
              <a:ext cx="41275" cy="36513"/>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9" name="Freeform 738"/>
            <p:cNvSpPr/>
            <p:nvPr/>
          </p:nvSpPr>
          <p:spPr bwMode="auto">
            <a:xfrm>
              <a:off x="4770436" y="2870201"/>
              <a:ext cx="41275" cy="36513"/>
            </a:xfrm>
            <a:custGeom>
              <a:avLst/>
              <a:gdLst>
                <a:gd name="T0" fmla="*/ 3 w 15"/>
                <a:gd name="T1" fmla="*/ 0 h 13"/>
                <a:gd name="T2" fmla="*/ 14 w 15"/>
                <a:gd name="T3" fmla="*/ 3 h 13"/>
                <a:gd name="T4" fmla="*/ 3 w 15"/>
                <a:gd name="T5" fmla="*/ 0 h 13"/>
              </a:gdLst>
              <a:ahLst/>
              <a:cxnLst>
                <a:cxn ang="0">
                  <a:pos x="T0" y="T1"/>
                </a:cxn>
                <a:cxn ang="0">
                  <a:pos x="T2" y="T3"/>
                </a:cxn>
                <a:cxn ang="0">
                  <a:pos x="T4" y="T5"/>
                </a:cxn>
              </a:cxnLst>
              <a:rect l="0" t="0" r="r" b="b"/>
              <a:pathLst>
                <a:path w="15" h="13">
                  <a:moveTo>
                    <a:pt x="3" y="0"/>
                  </a:moveTo>
                  <a:cubicBezTo>
                    <a:pt x="0" y="9"/>
                    <a:pt x="15" y="13"/>
                    <a:pt x="14" y="3"/>
                  </a:cubicBezTo>
                  <a:cubicBezTo>
                    <a:pt x="11" y="4"/>
                    <a:pt x="6"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0" name="Freeform 739"/>
            <p:cNvSpPr/>
            <p:nvPr/>
          </p:nvSpPr>
          <p:spPr bwMode="auto">
            <a:xfrm>
              <a:off x="4814886" y="2876551"/>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1" name="Freeform 740"/>
            <p:cNvSpPr/>
            <p:nvPr/>
          </p:nvSpPr>
          <p:spPr bwMode="auto">
            <a:xfrm>
              <a:off x="4643436" y="28844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2" name="Freeform 741"/>
            <p:cNvSpPr/>
            <p:nvPr/>
          </p:nvSpPr>
          <p:spPr bwMode="auto">
            <a:xfrm>
              <a:off x="4692649" y="2895601"/>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3" name="Freeform 742"/>
            <p:cNvSpPr/>
            <p:nvPr/>
          </p:nvSpPr>
          <p:spPr bwMode="auto">
            <a:xfrm>
              <a:off x="4741861" y="2906714"/>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4" name="Freeform 743"/>
            <p:cNvSpPr/>
            <p:nvPr/>
          </p:nvSpPr>
          <p:spPr bwMode="auto">
            <a:xfrm>
              <a:off x="4789486" y="2916239"/>
              <a:ext cx="44450" cy="33338"/>
            </a:xfrm>
            <a:custGeom>
              <a:avLst/>
              <a:gdLst>
                <a:gd name="T0" fmla="*/ 4 w 16"/>
                <a:gd name="T1" fmla="*/ 0 h 12"/>
                <a:gd name="T2" fmla="*/ 15 w 16"/>
                <a:gd name="T3" fmla="*/ 2 h 12"/>
                <a:gd name="T4" fmla="*/ 4 w 16"/>
                <a:gd name="T5" fmla="*/ 0 h 12"/>
              </a:gdLst>
              <a:ahLst/>
              <a:cxnLst>
                <a:cxn ang="0">
                  <a:pos x="T0" y="T1"/>
                </a:cxn>
                <a:cxn ang="0">
                  <a:pos x="T2" y="T3"/>
                </a:cxn>
                <a:cxn ang="0">
                  <a:pos x="T4" y="T5"/>
                </a:cxn>
              </a:cxnLst>
              <a:rect l="0" t="0" r="r" b="b"/>
              <a:pathLst>
                <a:path w="16" h="12">
                  <a:moveTo>
                    <a:pt x="4" y="0"/>
                  </a:moveTo>
                  <a:cubicBezTo>
                    <a:pt x="0" y="9"/>
                    <a:pt x="16" y="12"/>
                    <a:pt x="15" y="2"/>
                  </a:cubicBezTo>
                  <a:cubicBezTo>
                    <a:pt x="12" y="3"/>
                    <a:pt x="7"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5" name="Freeform 744"/>
            <p:cNvSpPr/>
            <p:nvPr/>
          </p:nvSpPr>
          <p:spPr bwMode="auto">
            <a:xfrm>
              <a:off x="4665661" y="29225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6" name="Freeform 745"/>
            <p:cNvSpPr/>
            <p:nvPr/>
          </p:nvSpPr>
          <p:spPr bwMode="auto">
            <a:xfrm>
              <a:off x="4711699" y="29352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7" name="Freeform 746"/>
            <p:cNvSpPr/>
            <p:nvPr/>
          </p:nvSpPr>
          <p:spPr bwMode="auto">
            <a:xfrm>
              <a:off x="4378324" y="1771651"/>
              <a:ext cx="1023937" cy="920750"/>
            </a:xfrm>
            <a:custGeom>
              <a:avLst/>
              <a:gdLst>
                <a:gd name="T0" fmla="*/ 188 w 378"/>
                <a:gd name="T1" fmla="*/ 0 h 340"/>
                <a:gd name="T2" fmla="*/ 55 w 378"/>
                <a:gd name="T3" fmla="*/ 54 h 340"/>
                <a:gd name="T4" fmla="*/ 11 w 378"/>
                <a:gd name="T5" fmla="*/ 113 h 340"/>
                <a:gd name="T6" fmla="*/ 6 w 378"/>
                <a:gd name="T7" fmla="*/ 179 h 340"/>
                <a:gd name="T8" fmla="*/ 23 w 378"/>
                <a:gd name="T9" fmla="*/ 233 h 340"/>
                <a:gd name="T10" fmla="*/ 51 w 378"/>
                <a:gd name="T11" fmla="*/ 278 h 340"/>
                <a:gd name="T12" fmla="*/ 155 w 378"/>
                <a:gd name="T13" fmla="*/ 338 h 340"/>
                <a:gd name="T14" fmla="*/ 199 w 378"/>
                <a:gd name="T15" fmla="*/ 337 h 340"/>
                <a:gd name="T16" fmla="*/ 211 w 378"/>
                <a:gd name="T17" fmla="*/ 337 h 340"/>
                <a:gd name="T18" fmla="*/ 225 w 378"/>
                <a:gd name="T19" fmla="*/ 337 h 340"/>
                <a:gd name="T20" fmla="*/ 282 w 378"/>
                <a:gd name="T21" fmla="*/ 307 h 340"/>
                <a:gd name="T22" fmla="*/ 365 w 378"/>
                <a:gd name="T23" fmla="*/ 207 h 340"/>
                <a:gd name="T24" fmla="*/ 351 w 378"/>
                <a:gd name="T25" fmla="*/ 84 h 340"/>
                <a:gd name="T26" fmla="*/ 265 w 378"/>
                <a:gd name="T27" fmla="*/ 15 h 340"/>
                <a:gd name="T28" fmla="*/ 220 w 378"/>
                <a:gd name="T29" fmla="*/ 2 h 340"/>
                <a:gd name="T30" fmla="*/ 197 w 378"/>
                <a:gd name="T31" fmla="*/ 1 h 340"/>
                <a:gd name="T32" fmla="*/ 184 w 378"/>
                <a:gd name="T33" fmla="*/ 1 h 340"/>
                <a:gd name="T34" fmla="*/ 185 w 378"/>
                <a:gd name="T35" fmla="*/ 3 h 340"/>
                <a:gd name="T36" fmla="*/ 188 w 378"/>
                <a:gd name="T3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8" h="340">
                  <a:moveTo>
                    <a:pt x="188" y="0"/>
                  </a:moveTo>
                  <a:cubicBezTo>
                    <a:pt x="137" y="0"/>
                    <a:pt x="91" y="19"/>
                    <a:pt x="55" y="54"/>
                  </a:cubicBezTo>
                  <a:cubicBezTo>
                    <a:pt x="36" y="72"/>
                    <a:pt x="23" y="90"/>
                    <a:pt x="11" y="113"/>
                  </a:cubicBezTo>
                  <a:cubicBezTo>
                    <a:pt x="0" y="133"/>
                    <a:pt x="2" y="158"/>
                    <a:pt x="6" y="179"/>
                  </a:cubicBezTo>
                  <a:cubicBezTo>
                    <a:pt x="9" y="198"/>
                    <a:pt x="14" y="216"/>
                    <a:pt x="23" y="233"/>
                  </a:cubicBezTo>
                  <a:cubicBezTo>
                    <a:pt x="31" y="248"/>
                    <a:pt x="41" y="264"/>
                    <a:pt x="51" y="278"/>
                  </a:cubicBezTo>
                  <a:cubicBezTo>
                    <a:pt x="73" y="312"/>
                    <a:pt x="116" y="333"/>
                    <a:pt x="155" y="338"/>
                  </a:cubicBezTo>
                  <a:cubicBezTo>
                    <a:pt x="168" y="340"/>
                    <a:pt x="185" y="338"/>
                    <a:pt x="199" y="337"/>
                  </a:cubicBezTo>
                  <a:cubicBezTo>
                    <a:pt x="203" y="336"/>
                    <a:pt x="207" y="337"/>
                    <a:pt x="211" y="337"/>
                  </a:cubicBezTo>
                  <a:cubicBezTo>
                    <a:pt x="215" y="337"/>
                    <a:pt x="220" y="337"/>
                    <a:pt x="225" y="337"/>
                  </a:cubicBezTo>
                  <a:cubicBezTo>
                    <a:pt x="247" y="334"/>
                    <a:pt x="262" y="318"/>
                    <a:pt x="282" y="307"/>
                  </a:cubicBezTo>
                  <a:cubicBezTo>
                    <a:pt x="319" y="286"/>
                    <a:pt x="352" y="248"/>
                    <a:pt x="365" y="207"/>
                  </a:cubicBezTo>
                  <a:cubicBezTo>
                    <a:pt x="378" y="167"/>
                    <a:pt x="375" y="118"/>
                    <a:pt x="351" y="84"/>
                  </a:cubicBezTo>
                  <a:cubicBezTo>
                    <a:pt x="330" y="54"/>
                    <a:pt x="297" y="29"/>
                    <a:pt x="265" y="15"/>
                  </a:cubicBezTo>
                  <a:cubicBezTo>
                    <a:pt x="250" y="9"/>
                    <a:pt x="234" y="5"/>
                    <a:pt x="220" y="2"/>
                  </a:cubicBezTo>
                  <a:cubicBezTo>
                    <a:pt x="212" y="1"/>
                    <a:pt x="205" y="1"/>
                    <a:pt x="197" y="1"/>
                  </a:cubicBezTo>
                  <a:cubicBezTo>
                    <a:pt x="193" y="1"/>
                    <a:pt x="188" y="1"/>
                    <a:pt x="184" y="1"/>
                  </a:cubicBezTo>
                  <a:cubicBezTo>
                    <a:pt x="184" y="2"/>
                    <a:pt x="184" y="3"/>
                    <a:pt x="185" y="3"/>
                  </a:cubicBezTo>
                  <a:cubicBezTo>
                    <a:pt x="188" y="0"/>
                    <a:pt x="188" y="0"/>
                    <a:pt x="188"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8" name="Freeform 747"/>
            <p:cNvSpPr/>
            <p:nvPr/>
          </p:nvSpPr>
          <p:spPr bwMode="auto">
            <a:xfrm>
              <a:off x="4397374" y="1790701"/>
              <a:ext cx="979487" cy="877888"/>
            </a:xfrm>
            <a:custGeom>
              <a:avLst/>
              <a:gdLst>
                <a:gd name="T0" fmla="*/ 182 w 362"/>
                <a:gd name="T1" fmla="*/ 0 h 324"/>
                <a:gd name="T2" fmla="*/ 53 w 362"/>
                <a:gd name="T3" fmla="*/ 53 h 324"/>
                <a:gd name="T4" fmla="*/ 10 w 362"/>
                <a:gd name="T5" fmla="*/ 110 h 324"/>
                <a:gd name="T6" fmla="*/ 5 w 362"/>
                <a:gd name="T7" fmla="*/ 174 h 324"/>
                <a:gd name="T8" fmla="*/ 21 w 362"/>
                <a:gd name="T9" fmla="*/ 227 h 324"/>
                <a:gd name="T10" fmla="*/ 47 w 362"/>
                <a:gd name="T11" fmla="*/ 270 h 324"/>
                <a:gd name="T12" fmla="*/ 143 w 362"/>
                <a:gd name="T13" fmla="*/ 322 h 324"/>
                <a:gd name="T14" fmla="*/ 180 w 362"/>
                <a:gd name="T15" fmla="*/ 319 h 324"/>
                <a:gd name="T16" fmla="*/ 208 w 362"/>
                <a:gd name="T17" fmla="*/ 317 h 324"/>
                <a:gd name="T18" fmla="*/ 268 w 362"/>
                <a:gd name="T19" fmla="*/ 296 h 324"/>
                <a:gd name="T20" fmla="*/ 350 w 362"/>
                <a:gd name="T21" fmla="*/ 198 h 324"/>
                <a:gd name="T22" fmla="*/ 337 w 362"/>
                <a:gd name="T23" fmla="*/ 79 h 324"/>
                <a:gd name="T24" fmla="*/ 255 w 362"/>
                <a:gd name="T25" fmla="*/ 13 h 324"/>
                <a:gd name="T26" fmla="*/ 212 w 362"/>
                <a:gd name="T27" fmla="*/ 1 h 324"/>
                <a:gd name="T28" fmla="*/ 190 w 362"/>
                <a:gd name="T29" fmla="*/ 0 h 324"/>
                <a:gd name="T30" fmla="*/ 177 w 362"/>
                <a:gd name="T31" fmla="*/ 0 h 324"/>
                <a:gd name="T32" fmla="*/ 178 w 362"/>
                <a:gd name="T33" fmla="*/ 2 h 324"/>
                <a:gd name="T34" fmla="*/ 182 w 362"/>
                <a:gd name="T35"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2" h="324">
                  <a:moveTo>
                    <a:pt x="182" y="0"/>
                  </a:moveTo>
                  <a:cubicBezTo>
                    <a:pt x="133" y="0"/>
                    <a:pt x="88" y="18"/>
                    <a:pt x="53" y="53"/>
                  </a:cubicBezTo>
                  <a:cubicBezTo>
                    <a:pt x="35" y="71"/>
                    <a:pt x="22" y="88"/>
                    <a:pt x="10" y="110"/>
                  </a:cubicBezTo>
                  <a:cubicBezTo>
                    <a:pt x="0" y="130"/>
                    <a:pt x="1" y="154"/>
                    <a:pt x="5" y="174"/>
                  </a:cubicBezTo>
                  <a:cubicBezTo>
                    <a:pt x="8" y="192"/>
                    <a:pt x="12" y="210"/>
                    <a:pt x="21" y="227"/>
                  </a:cubicBezTo>
                  <a:cubicBezTo>
                    <a:pt x="28" y="241"/>
                    <a:pt x="38" y="256"/>
                    <a:pt x="47" y="270"/>
                  </a:cubicBezTo>
                  <a:cubicBezTo>
                    <a:pt x="68" y="302"/>
                    <a:pt x="106" y="317"/>
                    <a:pt x="143" y="322"/>
                  </a:cubicBezTo>
                  <a:cubicBezTo>
                    <a:pt x="156" y="324"/>
                    <a:pt x="168" y="320"/>
                    <a:pt x="180" y="319"/>
                  </a:cubicBezTo>
                  <a:cubicBezTo>
                    <a:pt x="190" y="318"/>
                    <a:pt x="199" y="318"/>
                    <a:pt x="208" y="317"/>
                  </a:cubicBezTo>
                  <a:cubicBezTo>
                    <a:pt x="230" y="314"/>
                    <a:pt x="250" y="307"/>
                    <a:pt x="268" y="296"/>
                  </a:cubicBezTo>
                  <a:cubicBezTo>
                    <a:pt x="304" y="275"/>
                    <a:pt x="337" y="238"/>
                    <a:pt x="350" y="198"/>
                  </a:cubicBezTo>
                  <a:cubicBezTo>
                    <a:pt x="362" y="159"/>
                    <a:pt x="360" y="112"/>
                    <a:pt x="337" y="79"/>
                  </a:cubicBezTo>
                  <a:cubicBezTo>
                    <a:pt x="317" y="50"/>
                    <a:pt x="286" y="26"/>
                    <a:pt x="255" y="13"/>
                  </a:cubicBezTo>
                  <a:cubicBezTo>
                    <a:pt x="241" y="8"/>
                    <a:pt x="226" y="4"/>
                    <a:pt x="212" y="1"/>
                  </a:cubicBezTo>
                  <a:cubicBezTo>
                    <a:pt x="204" y="0"/>
                    <a:pt x="197" y="0"/>
                    <a:pt x="190" y="0"/>
                  </a:cubicBezTo>
                  <a:cubicBezTo>
                    <a:pt x="186" y="0"/>
                    <a:pt x="182" y="1"/>
                    <a:pt x="177" y="0"/>
                  </a:cubicBezTo>
                  <a:cubicBezTo>
                    <a:pt x="178" y="1"/>
                    <a:pt x="178" y="2"/>
                    <a:pt x="178" y="2"/>
                  </a:cubicBezTo>
                  <a:cubicBezTo>
                    <a:pt x="182" y="0"/>
                    <a:pt x="182" y="0"/>
                    <a:pt x="182" y="0"/>
                  </a:cubicBezTo>
                </a:path>
              </a:pathLst>
            </a:custGeom>
            <a:solidFill>
              <a:srgbClr val="FCEE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9" name="Freeform 748"/>
            <p:cNvSpPr/>
            <p:nvPr/>
          </p:nvSpPr>
          <p:spPr bwMode="auto">
            <a:xfrm>
              <a:off x="4538661" y="1763714"/>
              <a:ext cx="452437" cy="901700"/>
            </a:xfrm>
            <a:custGeom>
              <a:avLst/>
              <a:gdLst>
                <a:gd name="T0" fmla="*/ 112 w 167"/>
                <a:gd name="T1" fmla="*/ 4 h 333"/>
                <a:gd name="T2" fmla="*/ 80 w 167"/>
                <a:gd name="T3" fmla="*/ 42 h 333"/>
                <a:gd name="T4" fmla="*/ 43 w 167"/>
                <a:gd name="T5" fmla="*/ 89 h 333"/>
                <a:gd name="T6" fmla="*/ 16 w 167"/>
                <a:gd name="T7" fmla="*/ 143 h 333"/>
                <a:gd name="T8" fmla="*/ 8 w 167"/>
                <a:gd name="T9" fmla="*/ 226 h 333"/>
                <a:gd name="T10" fmla="*/ 21 w 167"/>
                <a:gd name="T11" fmla="*/ 264 h 333"/>
                <a:gd name="T12" fmla="*/ 31 w 167"/>
                <a:gd name="T13" fmla="*/ 300 h 333"/>
                <a:gd name="T14" fmla="*/ 54 w 167"/>
                <a:gd name="T15" fmla="*/ 326 h 333"/>
                <a:gd name="T16" fmla="*/ 82 w 167"/>
                <a:gd name="T17" fmla="*/ 320 h 333"/>
                <a:gd name="T18" fmla="*/ 86 w 167"/>
                <a:gd name="T19" fmla="*/ 284 h 333"/>
                <a:gd name="T20" fmla="*/ 93 w 167"/>
                <a:gd name="T21" fmla="*/ 241 h 333"/>
                <a:gd name="T22" fmla="*/ 108 w 167"/>
                <a:gd name="T23" fmla="*/ 169 h 333"/>
                <a:gd name="T24" fmla="*/ 121 w 167"/>
                <a:gd name="T25" fmla="*/ 133 h 333"/>
                <a:gd name="T26" fmla="*/ 132 w 167"/>
                <a:gd name="T27" fmla="*/ 99 h 333"/>
                <a:gd name="T28" fmla="*/ 142 w 167"/>
                <a:gd name="T29" fmla="*/ 57 h 333"/>
                <a:gd name="T30" fmla="*/ 162 w 167"/>
                <a:gd name="T31" fmla="*/ 11 h 333"/>
                <a:gd name="T32" fmla="*/ 160 w 167"/>
                <a:gd name="T33" fmla="*/ 5 h 333"/>
                <a:gd name="T34" fmla="*/ 141 w 167"/>
                <a:gd name="T35" fmla="*/ 1 h 333"/>
                <a:gd name="T36" fmla="*/ 104 w 167"/>
                <a:gd name="T37" fmla="*/ 9 h 333"/>
                <a:gd name="T38" fmla="*/ 112 w 167"/>
                <a:gd name="T39" fmla="*/ 4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333">
                  <a:moveTo>
                    <a:pt x="112" y="4"/>
                  </a:moveTo>
                  <a:cubicBezTo>
                    <a:pt x="99" y="13"/>
                    <a:pt x="90" y="30"/>
                    <a:pt x="80" y="42"/>
                  </a:cubicBezTo>
                  <a:cubicBezTo>
                    <a:pt x="67" y="57"/>
                    <a:pt x="55" y="73"/>
                    <a:pt x="43" y="89"/>
                  </a:cubicBezTo>
                  <a:cubicBezTo>
                    <a:pt x="32" y="106"/>
                    <a:pt x="23" y="124"/>
                    <a:pt x="16" y="143"/>
                  </a:cubicBezTo>
                  <a:cubicBezTo>
                    <a:pt x="5" y="172"/>
                    <a:pt x="0" y="197"/>
                    <a:pt x="8" y="226"/>
                  </a:cubicBezTo>
                  <a:cubicBezTo>
                    <a:pt x="12" y="239"/>
                    <a:pt x="16" y="252"/>
                    <a:pt x="21" y="264"/>
                  </a:cubicBezTo>
                  <a:cubicBezTo>
                    <a:pt x="25" y="276"/>
                    <a:pt x="27" y="289"/>
                    <a:pt x="31" y="300"/>
                  </a:cubicBezTo>
                  <a:cubicBezTo>
                    <a:pt x="36" y="311"/>
                    <a:pt x="43" y="321"/>
                    <a:pt x="54" y="326"/>
                  </a:cubicBezTo>
                  <a:cubicBezTo>
                    <a:pt x="63" y="330"/>
                    <a:pt x="80" y="333"/>
                    <a:pt x="82" y="320"/>
                  </a:cubicBezTo>
                  <a:cubicBezTo>
                    <a:pt x="84" y="308"/>
                    <a:pt x="84" y="296"/>
                    <a:pt x="86" y="284"/>
                  </a:cubicBezTo>
                  <a:cubicBezTo>
                    <a:pt x="89" y="270"/>
                    <a:pt x="89" y="255"/>
                    <a:pt x="93" y="241"/>
                  </a:cubicBezTo>
                  <a:cubicBezTo>
                    <a:pt x="99" y="217"/>
                    <a:pt x="101" y="193"/>
                    <a:pt x="108" y="169"/>
                  </a:cubicBezTo>
                  <a:cubicBezTo>
                    <a:pt x="111" y="156"/>
                    <a:pt x="116" y="145"/>
                    <a:pt x="121" y="133"/>
                  </a:cubicBezTo>
                  <a:cubicBezTo>
                    <a:pt x="126" y="122"/>
                    <a:pt x="129" y="110"/>
                    <a:pt x="132" y="99"/>
                  </a:cubicBezTo>
                  <a:cubicBezTo>
                    <a:pt x="136" y="83"/>
                    <a:pt x="137" y="72"/>
                    <a:pt x="142" y="57"/>
                  </a:cubicBezTo>
                  <a:cubicBezTo>
                    <a:pt x="147" y="45"/>
                    <a:pt x="159" y="23"/>
                    <a:pt x="162" y="11"/>
                  </a:cubicBezTo>
                  <a:cubicBezTo>
                    <a:pt x="164" y="4"/>
                    <a:pt x="167" y="8"/>
                    <a:pt x="160" y="5"/>
                  </a:cubicBezTo>
                  <a:cubicBezTo>
                    <a:pt x="155" y="3"/>
                    <a:pt x="147" y="1"/>
                    <a:pt x="141" y="1"/>
                  </a:cubicBezTo>
                  <a:cubicBezTo>
                    <a:pt x="134" y="0"/>
                    <a:pt x="107" y="3"/>
                    <a:pt x="104" y="9"/>
                  </a:cubicBezTo>
                  <a:cubicBezTo>
                    <a:pt x="112" y="4"/>
                    <a:pt x="112" y="4"/>
                    <a:pt x="112" y="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0" name="Freeform 749"/>
            <p:cNvSpPr/>
            <p:nvPr/>
          </p:nvSpPr>
          <p:spPr bwMode="auto">
            <a:xfrm>
              <a:off x="4830761" y="1863726"/>
              <a:ext cx="538162" cy="836613"/>
            </a:xfrm>
            <a:custGeom>
              <a:avLst/>
              <a:gdLst>
                <a:gd name="T0" fmla="*/ 5 w 199"/>
                <a:gd name="T1" fmla="*/ 304 h 309"/>
                <a:gd name="T2" fmla="*/ 23 w 199"/>
                <a:gd name="T3" fmla="*/ 287 h 309"/>
                <a:gd name="T4" fmla="*/ 45 w 199"/>
                <a:gd name="T5" fmla="*/ 270 h 309"/>
                <a:gd name="T6" fmla="*/ 82 w 199"/>
                <a:gd name="T7" fmla="*/ 242 h 309"/>
                <a:gd name="T8" fmla="*/ 130 w 199"/>
                <a:gd name="T9" fmla="*/ 176 h 309"/>
                <a:gd name="T10" fmla="*/ 143 w 199"/>
                <a:gd name="T11" fmla="*/ 110 h 309"/>
                <a:gd name="T12" fmla="*/ 131 w 199"/>
                <a:gd name="T13" fmla="*/ 46 h 309"/>
                <a:gd name="T14" fmla="*/ 116 w 199"/>
                <a:gd name="T15" fmla="*/ 4 h 309"/>
                <a:gd name="T16" fmla="*/ 144 w 199"/>
                <a:gd name="T17" fmla="*/ 22 h 309"/>
                <a:gd name="T18" fmla="*/ 169 w 199"/>
                <a:gd name="T19" fmla="*/ 60 h 309"/>
                <a:gd name="T20" fmla="*/ 191 w 199"/>
                <a:gd name="T21" fmla="*/ 101 h 309"/>
                <a:gd name="T22" fmla="*/ 198 w 199"/>
                <a:gd name="T23" fmla="*/ 149 h 309"/>
                <a:gd name="T24" fmla="*/ 156 w 199"/>
                <a:gd name="T25" fmla="*/ 236 h 309"/>
                <a:gd name="T26" fmla="*/ 98 w 199"/>
                <a:gd name="T27" fmla="*/ 284 h 309"/>
                <a:gd name="T28" fmla="*/ 46 w 199"/>
                <a:gd name="T29" fmla="*/ 303 h 309"/>
                <a:gd name="T30" fmla="*/ 23 w 199"/>
                <a:gd name="T31" fmla="*/ 308 h 309"/>
                <a:gd name="T32" fmla="*/ 7 w 199"/>
                <a:gd name="T33" fmla="*/ 299 h 309"/>
                <a:gd name="T34" fmla="*/ 5 w 199"/>
                <a:gd name="T35" fmla="*/ 30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309">
                  <a:moveTo>
                    <a:pt x="5" y="304"/>
                  </a:moveTo>
                  <a:cubicBezTo>
                    <a:pt x="6" y="299"/>
                    <a:pt x="18" y="291"/>
                    <a:pt x="23" y="287"/>
                  </a:cubicBezTo>
                  <a:cubicBezTo>
                    <a:pt x="30" y="280"/>
                    <a:pt x="38" y="276"/>
                    <a:pt x="45" y="270"/>
                  </a:cubicBezTo>
                  <a:cubicBezTo>
                    <a:pt x="57" y="261"/>
                    <a:pt x="72" y="252"/>
                    <a:pt x="82" y="242"/>
                  </a:cubicBezTo>
                  <a:cubicBezTo>
                    <a:pt x="101" y="221"/>
                    <a:pt x="119" y="202"/>
                    <a:pt x="130" y="176"/>
                  </a:cubicBezTo>
                  <a:cubicBezTo>
                    <a:pt x="139" y="157"/>
                    <a:pt x="142" y="131"/>
                    <a:pt x="143" y="110"/>
                  </a:cubicBezTo>
                  <a:cubicBezTo>
                    <a:pt x="145" y="89"/>
                    <a:pt x="134" y="66"/>
                    <a:pt x="131" y="46"/>
                  </a:cubicBezTo>
                  <a:cubicBezTo>
                    <a:pt x="128" y="31"/>
                    <a:pt x="118" y="18"/>
                    <a:pt x="116" y="4"/>
                  </a:cubicBezTo>
                  <a:cubicBezTo>
                    <a:pt x="124" y="0"/>
                    <a:pt x="137" y="18"/>
                    <a:pt x="144" y="22"/>
                  </a:cubicBezTo>
                  <a:cubicBezTo>
                    <a:pt x="155" y="31"/>
                    <a:pt x="162" y="47"/>
                    <a:pt x="169" y="60"/>
                  </a:cubicBezTo>
                  <a:cubicBezTo>
                    <a:pt x="177" y="73"/>
                    <a:pt x="183" y="87"/>
                    <a:pt x="191" y="101"/>
                  </a:cubicBezTo>
                  <a:cubicBezTo>
                    <a:pt x="199" y="114"/>
                    <a:pt x="199" y="134"/>
                    <a:pt x="198" y="149"/>
                  </a:cubicBezTo>
                  <a:cubicBezTo>
                    <a:pt x="195" y="180"/>
                    <a:pt x="176" y="212"/>
                    <a:pt x="156" y="236"/>
                  </a:cubicBezTo>
                  <a:cubicBezTo>
                    <a:pt x="140" y="256"/>
                    <a:pt x="120" y="272"/>
                    <a:pt x="98" y="284"/>
                  </a:cubicBezTo>
                  <a:cubicBezTo>
                    <a:pt x="80" y="293"/>
                    <a:pt x="65" y="300"/>
                    <a:pt x="46" y="303"/>
                  </a:cubicBezTo>
                  <a:cubicBezTo>
                    <a:pt x="38" y="304"/>
                    <a:pt x="31" y="307"/>
                    <a:pt x="23" y="308"/>
                  </a:cubicBezTo>
                  <a:cubicBezTo>
                    <a:pt x="19" y="309"/>
                    <a:pt x="0" y="306"/>
                    <a:pt x="7" y="299"/>
                  </a:cubicBezTo>
                  <a:cubicBezTo>
                    <a:pt x="5" y="304"/>
                    <a:pt x="5" y="304"/>
                    <a:pt x="5" y="30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1" name="Freeform 750"/>
            <p:cNvSpPr/>
            <p:nvPr/>
          </p:nvSpPr>
          <p:spPr bwMode="auto">
            <a:xfrm>
              <a:off x="4979986" y="1790701"/>
              <a:ext cx="296862" cy="173038"/>
            </a:xfrm>
            <a:custGeom>
              <a:avLst/>
              <a:gdLst>
                <a:gd name="T0" fmla="*/ 5 w 110"/>
                <a:gd name="T1" fmla="*/ 0 h 64"/>
                <a:gd name="T2" fmla="*/ 0 w 110"/>
                <a:gd name="T3" fmla="*/ 2 h 64"/>
                <a:gd name="T4" fmla="*/ 40 w 110"/>
                <a:gd name="T5" fmla="*/ 13 h 64"/>
                <a:gd name="T6" fmla="*/ 110 w 110"/>
                <a:gd name="T7" fmla="*/ 64 h 64"/>
                <a:gd name="T8" fmla="*/ 100 w 110"/>
                <a:gd name="T9" fmla="*/ 52 h 64"/>
                <a:gd name="T10" fmla="*/ 33 w 110"/>
                <a:gd name="T11" fmla="*/ 9 h 64"/>
                <a:gd name="T12" fmla="*/ 5 w 1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10" h="64">
                  <a:moveTo>
                    <a:pt x="5" y="0"/>
                  </a:moveTo>
                  <a:cubicBezTo>
                    <a:pt x="3" y="0"/>
                    <a:pt x="1" y="1"/>
                    <a:pt x="0" y="2"/>
                  </a:cubicBezTo>
                  <a:cubicBezTo>
                    <a:pt x="13" y="4"/>
                    <a:pt x="27" y="8"/>
                    <a:pt x="40" y="13"/>
                  </a:cubicBezTo>
                  <a:cubicBezTo>
                    <a:pt x="65" y="24"/>
                    <a:pt x="91" y="42"/>
                    <a:pt x="110" y="64"/>
                  </a:cubicBezTo>
                  <a:cubicBezTo>
                    <a:pt x="106" y="59"/>
                    <a:pt x="103" y="54"/>
                    <a:pt x="100" y="52"/>
                  </a:cubicBezTo>
                  <a:cubicBezTo>
                    <a:pt x="81" y="31"/>
                    <a:pt x="58" y="18"/>
                    <a:pt x="33" y="9"/>
                  </a:cubicBezTo>
                  <a:cubicBezTo>
                    <a:pt x="27" y="7"/>
                    <a:pt x="14" y="0"/>
                    <a:pt x="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2" name="Freeform 751"/>
            <p:cNvSpPr/>
            <p:nvPr/>
          </p:nvSpPr>
          <p:spPr bwMode="auto">
            <a:xfrm>
              <a:off x="4973636" y="1797051"/>
              <a:ext cx="344487" cy="257175"/>
            </a:xfrm>
            <a:custGeom>
              <a:avLst/>
              <a:gdLst>
                <a:gd name="T0" fmla="*/ 2 w 127"/>
                <a:gd name="T1" fmla="*/ 0 h 95"/>
                <a:gd name="T2" fmla="*/ 1 w 127"/>
                <a:gd name="T3" fmla="*/ 0 h 95"/>
                <a:gd name="T4" fmla="*/ 0 w 127"/>
                <a:gd name="T5" fmla="*/ 3 h 95"/>
                <a:gd name="T6" fmla="*/ 10 w 127"/>
                <a:gd name="T7" fmla="*/ 4 h 95"/>
                <a:gd name="T8" fmla="*/ 8 w 127"/>
                <a:gd name="T9" fmla="*/ 25 h 95"/>
                <a:gd name="T10" fmla="*/ 36 w 127"/>
                <a:gd name="T11" fmla="*/ 60 h 95"/>
                <a:gd name="T12" fmla="*/ 83 w 127"/>
                <a:gd name="T13" fmla="*/ 93 h 95"/>
                <a:gd name="T14" fmla="*/ 78 w 127"/>
                <a:gd name="T15" fmla="*/ 71 h 95"/>
                <a:gd name="T16" fmla="*/ 63 w 127"/>
                <a:gd name="T17" fmla="*/ 29 h 95"/>
                <a:gd name="T18" fmla="*/ 65 w 127"/>
                <a:gd name="T19" fmla="*/ 28 h 95"/>
                <a:gd name="T20" fmla="*/ 91 w 127"/>
                <a:gd name="T21" fmla="*/ 47 h 95"/>
                <a:gd name="T22" fmla="*/ 116 w 127"/>
                <a:gd name="T23" fmla="*/ 85 h 95"/>
                <a:gd name="T24" fmla="*/ 122 w 127"/>
                <a:gd name="T25" fmla="*/ 95 h 95"/>
                <a:gd name="T26" fmla="*/ 112 w 127"/>
                <a:gd name="T27" fmla="*/ 62 h 95"/>
                <a:gd name="T28" fmla="*/ 42 w 127"/>
                <a:gd name="T29" fmla="*/ 11 h 95"/>
                <a:gd name="T30" fmla="*/ 2 w 127"/>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 h="95">
                  <a:moveTo>
                    <a:pt x="2" y="0"/>
                  </a:moveTo>
                  <a:cubicBezTo>
                    <a:pt x="2" y="0"/>
                    <a:pt x="1" y="0"/>
                    <a:pt x="1" y="0"/>
                  </a:cubicBezTo>
                  <a:cubicBezTo>
                    <a:pt x="1" y="1"/>
                    <a:pt x="0" y="2"/>
                    <a:pt x="0" y="3"/>
                  </a:cubicBezTo>
                  <a:cubicBezTo>
                    <a:pt x="10" y="4"/>
                    <a:pt x="10" y="4"/>
                    <a:pt x="10" y="4"/>
                  </a:cubicBezTo>
                  <a:cubicBezTo>
                    <a:pt x="5" y="5"/>
                    <a:pt x="6" y="20"/>
                    <a:pt x="8" y="25"/>
                  </a:cubicBezTo>
                  <a:cubicBezTo>
                    <a:pt x="13" y="37"/>
                    <a:pt x="27" y="51"/>
                    <a:pt x="36" y="60"/>
                  </a:cubicBezTo>
                  <a:cubicBezTo>
                    <a:pt x="46" y="68"/>
                    <a:pt x="65" y="84"/>
                    <a:pt x="83" y="93"/>
                  </a:cubicBezTo>
                  <a:cubicBezTo>
                    <a:pt x="81" y="86"/>
                    <a:pt x="79" y="78"/>
                    <a:pt x="78" y="71"/>
                  </a:cubicBezTo>
                  <a:cubicBezTo>
                    <a:pt x="75" y="56"/>
                    <a:pt x="65" y="43"/>
                    <a:pt x="63" y="29"/>
                  </a:cubicBezTo>
                  <a:cubicBezTo>
                    <a:pt x="64" y="28"/>
                    <a:pt x="64" y="28"/>
                    <a:pt x="65" y="28"/>
                  </a:cubicBezTo>
                  <a:cubicBezTo>
                    <a:pt x="73" y="28"/>
                    <a:pt x="85" y="43"/>
                    <a:pt x="91" y="47"/>
                  </a:cubicBezTo>
                  <a:cubicBezTo>
                    <a:pt x="102" y="56"/>
                    <a:pt x="109" y="72"/>
                    <a:pt x="116" y="85"/>
                  </a:cubicBezTo>
                  <a:cubicBezTo>
                    <a:pt x="118" y="88"/>
                    <a:pt x="120" y="91"/>
                    <a:pt x="122" y="95"/>
                  </a:cubicBezTo>
                  <a:cubicBezTo>
                    <a:pt x="127" y="87"/>
                    <a:pt x="120" y="73"/>
                    <a:pt x="112" y="62"/>
                  </a:cubicBezTo>
                  <a:cubicBezTo>
                    <a:pt x="93" y="40"/>
                    <a:pt x="67" y="22"/>
                    <a:pt x="42" y="11"/>
                  </a:cubicBezTo>
                  <a:cubicBezTo>
                    <a:pt x="29" y="6"/>
                    <a:pt x="15" y="2"/>
                    <a:pt x="2" y="0"/>
                  </a:cubicBezTo>
                </a:path>
              </a:pathLst>
            </a:custGeom>
            <a:solidFill>
              <a:srgbClr val="FEF7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3" name="Freeform 752"/>
            <p:cNvSpPr/>
            <p:nvPr/>
          </p:nvSpPr>
          <p:spPr bwMode="auto">
            <a:xfrm>
              <a:off x="4972049" y="1797051"/>
              <a:ext cx="4762" cy="7938"/>
            </a:xfrm>
            <a:custGeom>
              <a:avLst/>
              <a:gdLst>
                <a:gd name="T0" fmla="*/ 2 w 2"/>
                <a:gd name="T1" fmla="*/ 0 h 3"/>
                <a:gd name="T2" fmla="*/ 0 w 2"/>
                <a:gd name="T3" fmla="*/ 3 h 3"/>
                <a:gd name="T4" fmla="*/ 1 w 2"/>
                <a:gd name="T5" fmla="*/ 3 h 3"/>
                <a:gd name="T6" fmla="*/ 2 w 2"/>
                <a:gd name="T7" fmla="*/ 0 h 3"/>
              </a:gdLst>
              <a:ahLst/>
              <a:cxnLst>
                <a:cxn ang="0">
                  <a:pos x="T0" y="T1"/>
                </a:cxn>
                <a:cxn ang="0">
                  <a:pos x="T2" y="T3"/>
                </a:cxn>
                <a:cxn ang="0">
                  <a:pos x="T4" y="T5"/>
                </a:cxn>
                <a:cxn ang="0">
                  <a:pos x="T6" y="T7"/>
                </a:cxn>
              </a:cxnLst>
              <a:rect l="0" t="0" r="r" b="b"/>
              <a:pathLst>
                <a:path w="2" h="3">
                  <a:moveTo>
                    <a:pt x="2" y="0"/>
                  </a:moveTo>
                  <a:cubicBezTo>
                    <a:pt x="1" y="1"/>
                    <a:pt x="1" y="2"/>
                    <a:pt x="0" y="3"/>
                  </a:cubicBezTo>
                  <a:cubicBezTo>
                    <a:pt x="1" y="3"/>
                    <a:pt x="1" y="3"/>
                    <a:pt x="1" y="3"/>
                  </a:cubicBezTo>
                  <a:cubicBezTo>
                    <a:pt x="1" y="2"/>
                    <a:pt x="2" y="1"/>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4" name="Freeform 753"/>
            <p:cNvSpPr/>
            <p:nvPr/>
          </p:nvSpPr>
          <p:spPr bwMode="auto">
            <a:xfrm>
              <a:off x="5145086" y="1871664"/>
              <a:ext cx="158750" cy="198438"/>
            </a:xfrm>
            <a:custGeom>
              <a:avLst/>
              <a:gdLst>
                <a:gd name="T0" fmla="*/ 2 w 59"/>
                <a:gd name="T1" fmla="*/ 0 h 73"/>
                <a:gd name="T2" fmla="*/ 0 w 59"/>
                <a:gd name="T3" fmla="*/ 1 h 73"/>
                <a:gd name="T4" fmla="*/ 15 w 59"/>
                <a:gd name="T5" fmla="*/ 43 h 73"/>
                <a:gd name="T6" fmla="*/ 20 w 59"/>
                <a:gd name="T7" fmla="*/ 65 h 73"/>
                <a:gd name="T8" fmla="*/ 45 w 59"/>
                <a:gd name="T9" fmla="*/ 73 h 73"/>
                <a:gd name="T10" fmla="*/ 50 w 59"/>
                <a:gd name="T11" fmla="*/ 72 h 73"/>
                <a:gd name="T12" fmla="*/ 59 w 59"/>
                <a:gd name="T13" fmla="*/ 67 h 73"/>
                <a:gd name="T14" fmla="*/ 53 w 59"/>
                <a:gd name="T15" fmla="*/ 57 h 73"/>
                <a:gd name="T16" fmla="*/ 28 w 59"/>
                <a:gd name="T17" fmla="*/ 19 h 73"/>
                <a:gd name="T18" fmla="*/ 2 w 59"/>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73">
                  <a:moveTo>
                    <a:pt x="2" y="0"/>
                  </a:moveTo>
                  <a:cubicBezTo>
                    <a:pt x="1" y="0"/>
                    <a:pt x="1" y="0"/>
                    <a:pt x="0" y="1"/>
                  </a:cubicBezTo>
                  <a:cubicBezTo>
                    <a:pt x="2" y="15"/>
                    <a:pt x="12" y="28"/>
                    <a:pt x="15" y="43"/>
                  </a:cubicBezTo>
                  <a:cubicBezTo>
                    <a:pt x="16" y="50"/>
                    <a:pt x="18" y="58"/>
                    <a:pt x="20" y="65"/>
                  </a:cubicBezTo>
                  <a:cubicBezTo>
                    <a:pt x="29" y="70"/>
                    <a:pt x="37" y="73"/>
                    <a:pt x="45" y="73"/>
                  </a:cubicBezTo>
                  <a:cubicBezTo>
                    <a:pt x="47" y="73"/>
                    <a:pt x="49" y="72"/>
                    <a:pt x="50" y="72"/>
                  </a:cubicBezTo>
                  <a:cubicBezTo>
                    <a:pt x="54" y="71"/>
                    <a:pt x="57" y="69"/>
                    <a:pt x="59" y="67"/>
                  </a:cubicBezTo>
                  <a:cubicBezTo>
                    <a:pt x="57" y="63"/>
                    <a:pt x="55" y="60"/>
                    <a:pt x="53" y="57"/>
                  </a:cubicBezTo>
                  <a:cubicBezTo>
                    <a:pt x="46" y="44"/>
                    <a:pt x="39" y="28"/>
                    <a:pt x="28" y="19"/>
                  </a:cubicBezTo>
                  <a:cubicBezTo>
                    <a:pt x="22" y="15"/>
                    <a:pt x="10" y="0"/>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5" name="Freeform 754"/>
            <p:cNvSpPr>
              <a:spLocks noEditPoints="1"/>
            </p:cNvSpPr>
            <p:nvPr/>
          </p:nvSpPr>
          <p:spPr bwMode="auto">
            <a:xfrm>
              <a:off x="4408487" y="1762126"/>
              <a:ext cx="958850" cy="944563"/>
            </a:xfrm>
            <a:custGeom>
              <a:avLst/>
              <a:gdLst>
                <a:gd name="T0" fmla="*/ 91 w 354"/>
                <a:gd name="T1" fmla="*/ 328 h 349"/>
                <a:gd name="T2" fmla="*/ 0 w 354"/>
                <a:gd name="T3" fmla="*/ 173 h 349"/>
                <a:gd name="T4" fmla="*/ 25 w 354"/>
                <a:gd name="T5" fmla="*/ 82 h 349"/>
                <a:gd name="T6" fmla="*/ 175 w 354"/>
                <a:gd name="T7" fmla="*/ 0 h 349"/>
                <a:gd name="T8" fmla="*/ 264 w 354"/>
                <a:gd name="T9" fmla="*/ 24 h 349"/>
                <a:gd name="T10" fmla="*/ 354 w 354"/>
                <a:gd name="T11" fmla="*/ 171 h 349"/>
                <a:gd name="T12" fmla="*/ 330 w 354"/>
                <a:gd name="T13" fmla="*/ 252 h 349"/>
                <a:gd name="T14" fmla="*/ 172 w 354"/>
                <a:gd name="T15" fmla="*/ 349 h 349"/>
                <a:gd name="T16" fmla="*/ 91 w 354"/>
                <a:gd name="T17" fmla="*/ 328 h 349"/>
                <a:gd name="T18" fmla="*/ 32 w 354"/>
                <a:gd name="T19" fmla="*/ 86 h 349"/>
                <a:gd name="T20" fmla="*/ 8 w 354"/>
                <a:gd name="T21" fmla="*/ 173 h 349"/>
                <a:gd name="T22" fmla="*/ 95 w 354"/>
                <a:gd name="T23" fmla="*/ 321 h 349"/>
                <a:gd name="T24" fmla="*/ 172 w 354"/>
                <a:gd name="T25" fmla="*/ 342 h 349"/>
                <a:gd name="T26" fmla="*/ 324 w 354"/>
                <a:gd name="T27" fmla="*/ 248 h 349"/>
                <a:gd name="T28" fmla="*/ 346 w 354"/>
                <a:gd name="T29" fmla="*/ 171 h 349"/>
                <a:gd name="T30" fmla="*/ 260 w 354"/>
                <a:gd name="T31" fmla="*/ 30 h 349"/>
                <a:gd name="T32" fmla="*/ 175 w 354"/>
                <a:gd name="T33" fmla="*/ 8 h 349"/>
                <a:gd name="T34" fmla="*/ 32 w 354"/>
                <a:gd name="T35" fmla="*/ 8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4" h="349">
                  <a:moveTo>
                    <a:pt x="91" y="328"/>
                  </a:moveTo>
                  <a:cubicBezTo>
                    <a:pt x="30" y="292"/>
                    <a:pt x="0" y="232"/>
                    <a:pt x="0" y="173"/>
                  </a:cubicBezTo>
                  <a:cubicBezTo>
                    <a:pt x="0" y="141"/>
                    <a:pt x="8" y="109"/>
                    <a:pt x="25" y="82"/>
                  </a:cubicBezTo>
                  <a:cubicBezTo>
                    <a:pt x="58" y="29"/>
                    <a:pt x="116" y="0"/>
                    <a:pt x="175" y="0"/>
                  </a:cubicBezTo>
                  <a:cubicBezTo>
                    <a:pt x="206" y="0"/>
                    <a:pt x="236" y="8"/>
                    <a:pt x="264" y="24"/>
                  </a:cubicBezTo>
                  <a:cubicBezTo>
                    <a:pt x="321" y="56"/>
                    <a:pt x="354" y="113"/>
                    <a:pt x="354" y="171"/>
                  </a:cubicBezTo>
                  <a:cubicBezTo>
                    <a:pt x="354" y="199"/>
                    <a:pt x="346" y="227"/>
                    <a:pt x="330" y="252"/>
                  </a:cubicBezTo>
                  <a:cubicBezTo>
                    <a:pt x="290" y="316"/>
                    <a:pt x="231" y="349"/>
                    <a:pt x="172" y="349"/>
                  </a:cubicBezTo>
                  <a:cubicBezTo>
                    <a:pt x="144" y="349"/>
                    <a:pt x="117" y="342"/>
                    <a:pt x="91" y="328"/>
                  </a:cubicBezTo>
                  <a:close/>
                  <a:moveTo>
                    <a:pt x="32" y="86"/>
                  </a:moveTo>
                  <a:cubicBezTo>
                    <a:pt x="16" y="112"/>
                    <a:pt x="8" y="142"/>
                    <a:pt x="8" y="173"/>
                  </a:cubicBezTo>
                  <a:cubicBezTo>
                    <a:pt x="8" y="230"/>
                    <a:pt x="36" y="287"/>
                    <a:pt x="95" y="321"/>
                  </a:cubicBezTo>
                  <a:cubicBezTo>
                    <a:pt x="120" y="335"/>
                    <a:pt x="146" y="342"/>
                    <a:pt x="172" y="342"/>
                  </a:cubicBezTo>
                  <a:cubicBezTo>
                    <a:pt x="228" y="342"/>
                    <a:pt x="285" y="310"/>
                    <a:pt x="324" y="248"/>
                  </a:cubicBezTo>
                  <a:cubicBezTo>
                    <a:pt x="339" y="224"/>
                    <a:pt x="346" y="197"/>
                    <a:pt x="346" y="171"/>
                  </a:cubicBezTo>
                  <a:cubicBezTo>
                    <a:pt x="346" y="116"/>
                    <a:pt x="315" y="62"/>
                    <a:pt x="260" y="30"/>
                  </a:cubicBezTo>
                  <a:cubicBezTo>
                    <a:pt x="234" y="15"/>
                    <a:pt x="204" y="8"/>
                    <a:pt x="175" y="8"/>
                  </a:cubicBezTo>
                  <a:cubicBezTo>
                    <a:pt x="118" y="8"/>
                    <a:pt x="63" y="36"/>
                    <a:pt x="32" y="86"/>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6" name="Freeform 755"/>
            <p:cNvSpPr>
              <a:spLocks noEditPoints="1"/>
            </p:cNvSpPr>
            <p:nvPr/>
          </p:nvSpPr>
          <p:spPr bwMode="auto">
            <a:xfrm>
              <a:off x="4559299" y="1778001"/>
              <a:ext cx="282575" cy="860425"/>
            </a:xfrm>
            <a:custGeom>
              <a:avLst/>
              <a:gdLst>
                <a:gd name="T0" fmla="*/ 34 w 104"/>
                <a:gd name="T1" fmla="*/ 310 h 318"/>
                <a:gd name="T2" fmla="*/ 42 w 104"/>
                <a:gd name="T3" fmla="*/ 314 h 318"/>
                <a:gd name="T4" fmla="*/ 38 w 104"/>
                <a:gd name="T5" fmla="*/ 317 h 318"/>
                <a:gd name="T6" fmla="*/ 27 w 104"/>
                <a:gd name="T7" fmla="*/ 293 h 318"/>
                <a:gd name="T8" fmla="*/ 33 w 104"/>
                <a:gd name="T9" fmla="*/ 304 h 318"/>
                <a:gd name="T10" fmla="*/ 23 w 104"/>
                <a:gd name="T11" fmla="*/ 290 h 318"/>
                <a:gd name="T12" fmla="*/ 23 w 104"/>
                <a:gd name="T13" fmla="*/ 281 h 318"/>
                <a:gd name="T14" fmla="*/ 25 w 104"/>
                <a:gd name="T15" fmla="*/ 291 h 318"/>
                <a:gd name="T16" fmla="*/ 13 w 104"/>
                <a:gd name="T17" fmla="*/ 268 h 318"/>
                <a:gd name="T18" fmla="*/ 17 w 104"/>
                <a:gd name="T19" fmla="*/ 266 h 318"/>
                <a:gd name="T20" fmla="*/ 18 w 104"/>
                <a:gd name="T21" fmla="*/ 277 h 318"/>
                <a:gd name="T22" fmla="*/ 8 w 104"/>
                <a:gd name="T23" fmla="*/ 253 h 318"/>
                <a:gd name="T24" fmla="*/ 15 w 104"/>
                <a:gd name="T25" fmla="*/ 259 h 318"/>
                <a:gd name="T26" fmla="*/ 10 w 104"/>
                <a:gd name="T27" fmla="*/ 260 h 318"/>
                <a:gd name="T28" fmla="*/ 4 w 104"/>
                <a:gd name="T29" fmla="*/ 238 h 318"/>
                <a:gd name="T30" fmla="*/ 11 w 104"/>
                <a:gd name="T31" fmla="*/ 244 h 318"/>
                <a:gd name="T32" fmla="*/ 6 w 104"/>
                <a:gd name="T33" fmla="*/ 245 h 318"/>
                <a:gd name="T34" fmla="*/ 4 w 104"/>
                <a:gd name="T35" fmla="*/ 219 h 318"/>
                <a:gd name="T36" fmla="*/ 5 w 104"/>
                <a:gd name="T37" fmla="*/ 232 h 318"/>
                <a:gd name="T38" fmla="*/ 1 w 104"/>
                <a:gd name="T39" fmla="*/ 214 h 318"/>
                <a:gd name="T40" fmla="*/ 5 w 104"/>
                <a:gd name="T41" fmla="*/ 206 h 318"/>
                <a:gd name="T42" fmla="*/ 3 w 104"/>
                <a:gd name="T43" fmla="*/ 216 h 318"/>
                <a:gd name="T44" fmla="*/ 0 w 104"/>
                <a:gd name="T45" fmla="*/ 196 h 318"/>
                <a:gd name="T46" fmla="*/ 5 w 104"/>
                <a:gd name="T47" fmla="*/ 191 h 318"/>
                <a:gd name="T48" fmla="*/ 2 w 104"/>
                <a:gd name="T49" fmla="*/ 201 h 318"/>
                <a:gd name="T50" fmla="*/ 0 w 104"/>
                <a:gd name="T51" fmla="*/ 183 h 318"/>
                <a:gd name="T52" fmla="*/ 6 w 104"/>
                <a:gd name="T53" fmla="*/ 175 h 318"/>
                <a:gd name="T54" fmla="*/ 2 w 104"/>
                <a:gd name="T55" fmla="*/ 185 h 318"/>
                <a:gd name="T56" fmla="*/ 3 w 104"/>
                <a:gd name="T57" fmla="*/ 159 h 318"/>
                <a:gd name="T58" fmla="*/ 7 w 104"/>
                <a:gd name="T59" fmla="*/ 168 h 318"/>
                <a:gd name="T60" fmla="*/ 5 w 104"/>
                <a:gd name="T61" fmla="*/ 152 h 318"/>
                <a:gd name="T62" fmla="*/ 11 w 104"/>
                <a:gd name="T63" fmla="*/ 145 h 318"/>
                <a:gd name="T64" fmla="*/ 10 w 104"/>
                <a:gd name="T65" fmla="*/ 139 h 318"/>
                <a:gd name="T66" fmla="*/ 14 w 104"/>
                <a:gd name="T67" fmla="*/ 127 h 318"/>
                <a:gd name="T68" fmla="*/ 11 w 104"/>
                <a:gd name="T69" fmla="*/ 139 h 318"/>
                <a:gd name="T70" fmla="*/ 14 w 104"/>
                <a:gd name="T71" fmla="*/ 121 h 318"/>
                <a:gd name="T72" fmla="*/ 21 w 104"/>
                <a:gd name="T73" fmla="*/ 116 h 318"/>
                <a:gd name="T74" fmla="*/ 15 w 104"/>
                <a:gd name="T75" fmla="*/ 124 h 318"/>
                <a:gd name="T76" fmla="*/ 23 w 104"/>
                <a:gd name="T77" fmla="*/ 100 h 318"/>
                <a:gd name="T78" fmla="*/ 27 w 104"/>
                <a:gd name="T79" fmla="*/ 102 h 318"/>
                <a:gd name="T80" fmla="*/ 21 w 104"/>
                <a:gd name="T81" fmla="*/ 110 h 318"/>
                <a:gd name="T82" fmla="*/ 30 w 104"/>
                <a:gd name="T83" fmla="*/ 86 h 318"/>
                <a:gd name="T84" fmla="*/ 31 w 104"/>
                <a:gd name="T85" fmla="*/ 95 h 318"/>
                <a:gd name="T86" fmla="*/ 35 w 104"/>
                <a:gd name="T87" fmla="*/ 82 h 318"/>
                <a:gd name="T88" fmla="*/ 42 w 104"/>
                <a:gd name="T89" fmla="*/ 71 h 318"/>
                <a:gd name="T90" fmla="*/ 36 w 104"/>
                <a:gd name="T91" fmla="*/ 82 h 318"/>
                <a:gd name="T92" fmla="*/ 43 w 104"/>
                <a:gd name="T93" fmla="*/ 65 h 318"/>
                <a:gd name="T94" fmla="*/ 51 w 104"/>
                <a:gd name="T95" fmla="*/ 62 h 318"/>
                <a:gd name="T96" fmla="*/ 43 w 104"/>
                <a:gd name="T97" fmla="*/ 69 h 318"/>
                <a:gd name="T98" fmla="*/ 56 w 104"/>
                <a:gd name="T99" fmla="*/ 46 h 318"/>
                <a:gd name="T100" fmla="*/ 55 w 104"/>
                <a:gd name="T101" fmla="*/ 55 h 318"/>
                <a:gd name="T102" fmla="*/ 62 w 104"/>
                <a:gd name="T103" fmla="*/ 43 h 318"/>
                <a:gd name="T104" fmla="*/ 70 w 104"/>
                <a:gd name="T105" fmla="*/ 34 h 318"/>
                <a:gd name="T106" fmla="*/ 63 w 104"/>
                <a:gd name="T107" fmla="*/ 44 h 318"/>
                <a:gd name="T108" fmla="*/ 72 w 104"/>
                <a:gd name="T109" fmla="*/ 28 h 318"/>
                <a:gd name="T110" fmla="*/ 80 w 104"/>
                <a:gd name="T111" fmla="*/ 26 h 318"/>
                <a:gd name="T112" fmla="*/ 72 w 104"/>
                <a:gd name="T113" fmla="*/ 32 h 318"/>
                <a:gd name="T114" fmla="*/ 88 w 104"/>
                <a:gd name="T115" fmla="*/ 11 h 318"/>
                <a:gd name="T116" fmla="*/ 86 w 104"/>
                <a:gd name="T117" fmla="*/ 20 h 318"/>
                <a:gd name="T118" fmla="*/ 94 w 104"/>
                <a:gd name="T119" fmla="*/ 9 h 318"/>
                <a:gd name="T120" fmla="*/ 100 w 104"/>
                <a:gd name="T121" fmla="*/ 1 h 318"/>
                <a:gd name="T122" fmla="*/ 97 w 104"/>
                <a:gd name="T123" fmla="*/ 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318">
                  <a:moveTo>
                    <a:pt x="38" y="317"/>
                  </a:moveTo>
                  <a:cubicBezTo>
                    <a:pt x="37" y="315"/>
                    <a:pt x="35" y="312"/>
                    <a:pt x="34" y="310"/>
                  </a:cubicBezTo>
                  <a:cubicBezTo>
                    <a:pt x="34" y="310"/>
                    <a:pt x="34" y="310"/>
                    <a:pt x="34" y="310"/>
                  </a:cubicBezTo>
                  <a:cubicBezTo>
                    <a:pt x="33" y="309"/>
                    <a:pt x="34" y="308"/>
                    <a:pt x="35" y="307"/>
                  </a:cubicBezTo>
                  <a:cubicBezTo>
                    <a:pt x="36" y="306"/>
                    <a:pt x="37" y="307"/>
                    <a:pt x="38" y="308"/>
                  </a:cubicBezTo>
                  <a:cubicBezTo>
                    <a:pt x="39" y="310"/>
                    <a:pt x="41" y="312"/>
                    <a:pt x="42" y="314"/>
                  </a:cubicBezTo>
                  <a:cubicBezTo>
                    <a:pt x="43" y="315"/>
                    <a:pt x="42" y="317"/>
                    <a:pt x="41" y="318"/>
                  </a:cubicBezTo>
                  <a:cubicBezTo>
                    <a:pt x="41" y="318"/>
                    <a:pt x="40" y="318"/>
                    <a:pt x="40" y="318"/>
                  </a:cubicBezTo>
                  <a:cubicBezTo>
                    <a:pt x="39" y="318"/>
                    <a:pt x="39" y="318"/>
                    <a:pt x="38" y="317"/>
                  </a:cubicBezTo>
                  <a:close/>
                  <a:moveTo>
                    <a:pt x="30" y="303"/>
                  </a:moveTo>
                  <a:cubicBezTo>
                    <a:pt x="29" y="301"/>
                    <a:pt x="27" y="299"/>
                    <a:pt x="26" y="297"/>
                  </a:cubicBezTo>
                  <a:cubicBezTo>
                    <a:pt x="25" y="295"/>
                    <a:pt x="26" y="294"/>
                    <a:pt x="27" y="293"/>
                  </a:cubicBezTo>
                  <a:cubicBezTo>
                    <a:pt x="28" y="293"/>
                    <a:pt x="30" y="293"/>
                    <a:pt x="30" y="294"/>
                  </a:cubicBezTo>
                  <a:cubicBezTo>
                    <a:pt x="31" y="297"/>
                    <a:pt x="33" y="299"/>
                    <a:pt x="34" y="301"/>
                  </a:cubicBezTo>
                  <a:cubicBezTo>
                    <a:pt x="35" y="302"/>
                    <a:pt x="34" y="304"/>
                    <a:pt x="33" y="304"/>
                  </a:cubicBezTo>
                  <a:cubicBezTo>
                    <a:pt x="33" y="305"/>
                    <a:pt x="32" y="305"/>
                    <a:pt x="32" y="305"/>
                  </a:cubicBezTo>
                  <a:cubicBezTo>
                    <a:pt x="31" y="305"/>
                    <a:pt x="30" y="304"/>
                    <a:pt x="30" y="303"/>
                  </a:cubicBezTo>
                  <a:close/>
                  <a:moveTo>
                    <a:pt x="23" y="290"/>
                  </a:moveTo>
                  <a:cubicBezTo>
                    <a:pt x="21" y="287"/>
                    <a:pt x="20" y="285"/>
                    <a:pt x="19" y="282"/>
                  </a:cubicBezTo>
                  <a:cubicBezTo>
                    <a:pt x="19" y="281"/>
                    <a:pt x="19" y="280"/>
                    <a:pt x="20" y="279"/>
                  </a:cubicBezTo>
                  <a:cubicBezTo>
                    <a:pt x="21" y="279"/>
                    <a:pt x="23" y="279"/>
                    <a:pt x="23" y="281"/>
                  </a:cubicBezTo>
                  <a:cubicBezTo>
                    <a:pt x="24" y="283"/>
                    <a:pt x="26" y="285"/>
                    <a:pt x="27" y="287"/>
                  </a:cubicBezTo>
                  <a:cubicBezTo>
                    <a:pt x="27" y="289"/>
                    <a:pt x="27" y="290"/>
                    <a:pt x="26" y="291"/>
                  </a:cubicBezTo>
                  <a:cubicBezTo>
                    <a:pt x="25" y="291"/>
                    <a:pt x="25" y="291"/>
                    <a:pt x="25" y="291"/>
                  </a:cubicBezTo>
                  <a:cubicBezTo>
                    <a:pt x="24" y="291"/>
                    <a:pt x="23" y="290"/>
                    <a:pt x="23" y="290"/>
                  </a:cubicBezTo>
                  <a:close/>
                  <a:moveTo>
                    <a:pt x="16" y="275"/>
                  </a:moveTo>
                  <a:cubicBezTo>
                    <a:pt x="15" y="273"/>
                    <a:pt x="14" y="270"/>
                    <a:pt x="13" y="268"/>
                  </a:cubicBezTo>
                  <a:cubicBezTo>
                    <a:pt x="13" y="268"/>
                    <a:pt x="13" y="268"/>
                    <a:pt x="13" y="268"/>
                  </a:cubicBezTo>
                  <a:cubicBezTo>
                    <a:pt x="13" y="267"/>
                    <a:pt x="13" y="265"/>
                    <a:pt x="14" y="265"/>
                  </a:cubicBezTo>
                  <a:cubicBezTo>
                    <a:pt x="16" y="264"/>
                    <a:pt x="17" y="265"/>
                    <a:pt x="17" y="266"/>
                  </a:cubicBezTo>
                  <a:cubicBezTo>
                    <a:pt x="18" y="269"/>
                    <a:pt x="19" y="271"/>
                    <a:pt x="20" y="273"/>
                  </a:cubicBezTo>
                  <a:cubicBezTo>
                    <a:pt x="21" y="275"/>
                    <a:pt x="20" y="276"/>
                    <a:pt x="19" y="276"/>
                  </a:cubicBezTo>
                  <a:cubicBezTo>
                    <a:pt x="18" y="277"/>
                    <a:pt x="18" y="277"/>
                    <a:pt x="18" y="277"/>
                  </a:cubicBezTo>
                  <a:cubicBezTo>
                    <a:pt x="17" y="277"/>
                    <a:pt x="16" y="276"/>
                    <a:pt x="16" y="275"/>
                  </a:cubicBezTo>
                  <a:close/>
                  <a:moveTo>
                    <a:pt x="10" y="260"/>
                  </a:moveTo>
                  <a:cubicBezTo>
                    <a:pt x="10" y="258"/>
                    <a:pt x="9" y="255"/>
                    <a:pt x="8" y="253"/>
                  </a:cubicBezTo>
                  <a:cubicBezTo>
                    <a:pt x="8" y="252"/>
                    <a:pt x="8" y="250"/>
                    <a:pt x="10" y="250"/>
                  </a:cubicBezTo>
                  <a:cubicBezTo>
                    <a:pt x="11" y="250"/>
                    <a:pt x="12" y="250"/>
                    <a:pt x="13" y="252"/>
                  </a:cubicBezTo>
                  <a:cubicBezTo>
                    <a:pt x="13" y="254"/>
                    <a:pt x="14" y="256"/>
                    <a:pt x="15" y="259"/>
                  </a:cubicBezTo>
                  <a:cubicBezTo>
                    <a:pt x="15" y="260"/>
                    <a:pt x="15" y="262"/>
                    <a:pt x="13" y="262"/>
                  </a:cubicBezTo>
                  <a:cubicBezTo>
                    <a:pt x="13" y="262"/>
                    <a:pt x="13" y="262"/>
                    <a:pt x="13" y="262"/>
                  </a:cubicBezTo>
                  <a:cubicBezTo>
                    <a:pt x="12" y="262"/>
                    <a:pt x="11" y="261"/>
                    <a:pt x="10" y="260"/>
                  </a:cubicBezTo>
                  <a:close/>
                  <a:moveTo>
                    <a:pt x="6" y="245"/>
                  </a:moveTo>
                  <a:cubicBezTo>
                    <a:pt x="5" y="243"/>
                    <a:pt x="5" y="240"/>
                    <a:pt x="4" y="238"/>
                  </a:cubicBezTo>
                  <a:cubicBezTo>
                    <a:pt x="4" y="238"/>
                    <a:pt x="4" y="238"/>
                    <a:pt x="4" y="238"/>
                  </a:cubicBezTo>
                  <a:cubicBezTo>
                    <a:pt x="4" y="236"/>
                    <a:pt x="5" y="235"/>
                    <a:pt x="6" y="235"/>
                  </a:cubicBezTo>
                  <a:cubicBezTo>
                    <a:pt x="7" y="235"/>
                    <a:pt x="9" y="235"/>
                    <a:pt x="9" y="237"/>
                  </a:cubicBezTo>
                  <a:cubicBezTo>
                    <a:pt x="9" y="239"/>
                    <a:pt x="10" y="242"/>
                    <a:pt x="11" y="244"/>
                  </a:cubicBezTo>
                  <a:cubicBezTo>
                    <a:pt x="11" y="245"/>
                    <a:pt x="10" y="247"/>
                    <a:pt x="9" y="247"/>
                  </a:cubicBezTo>
                  <a:cubicBezTo>
                    <a:pt x="8" y="247"/>
                    <a:pt x="8" y="247"/>
                    <a:pt x="8" y="247"/>
                  </a:cubicBezTo>
                  <a:cubicBezTo>
                    <a:pt x="7" y="247"/>
                    <a:pt x="6" y="246"/>
                    <a:pt x="6" y="245"/>
                  </a:cubicBezTo>
                  <a:close/>
                  <a:moveTo>
                    <a:pt x="3" y="230"/>
                  </a:moveTo>
                  <a:cubicBezTo>
                    <a:pt x="2" y="227"/>
                    <a:pt x="2" y="225"/>
                    <a:pt x="2" y="222"/>
                  </a:cubicBezTo>
                  <a:cubicBezTo>
                    <a:pt x="1" y="221"/>
                    <a:pt x="2" y="220"/>
                    <a:pt x="4" y="219"/>
                  </a:cubicBezTo>
                  <a:cubicBezTo>
                    <a:pt x="5" y="219"/>
                    <a:pt x="6" y="220"/>
                    <a:pt x="6" y="221"/>
                  </a:cubicBezTo>
                  <a:cubicBezTo>
                    <a:pt x="6" y="224"/>
                    <a:pt x="7" y="227"/>
                    <a:pt x="7" y="229"/>
                  </a:cubicBezTo>
                  <a:cubicBezTo>
                    <a:pt x="8" y="230"/>
                    <a:pt x="7" y="232"/>
                    <a:pt x="5" y="232"/>
                  </a:cubicBezTo>
                  <a:cubicBezTo>
                    <a:pt x="5" y="232"/>
                    <a:pt x="5" y="232"/>
                    <a:pt x="5" y="232"/>
                  </a:cubicBezTo>
                  <a:cubicBezTo>
                    <a:pt x="4" y="232"/>
                    <a:pt x="3" y="231"/>
                    <a:pt x="3" y="230"/>
                  </a:cubicBezTo>
                  <a:close/>
                  <a:moveTo>
                    <a:pt x="1" y="214"/>
                  </a:moveTo>
                  <a:cubicBezTo>
                    <a:pt x="0" y="212"/>
                    <a:pt x="0" y="209"/>
                    <a:pt x="0" y="206"/>
                  </a:cubicBezTo>
                  <a:cubicBezTo>
                    <a:pt x="0" y="205"/>
                    <a:pt x="1" y="204"/>
                    <a:pt x="2" y="204"/>
                  </a:cubicBezTo>
                  <a:cubicBezTo>
                    <a:pt x="4" y="204"/>
                    <a:pt x="5" y="205"/>
                    <a:pt x="5" y="206"/>
                  </a:cubicBezTo>
                  <a:cubicBezTo>
                    <a:pt x="5" y="209"/>
                    <a:pt x="5" y="211"/>
                    <a:pt x="5" y="214"/>
                  </a:cubicBezTo>
                  <a:cubicBezTo>
                    <a:pt x="5" y="215"/>
                    <a:pt x="5" y="216"/>
                    <a:pt x="3" y="216"/>
                  </a:cubicBezTo>
                  <a:cubicBezTo>
                    <a:pt x="3" y="216"/>
                    <a:pt x="3" y="216"/>
                    <a:pt x="3" y="216"/>
                  </a:cubicBezTo>
                  <a:cubicBezTo>
                    <a:pt x="2" y="216"/>
                    <a:pt x="1" y="215"/>
                    <a:pt x="1" y="214"/>
                  </a:cubicBezTo>
                  <a:close/>
                  <a:moveTo>
                    <a:pt x="0" y="198"/>
                  </a:moveTo>
                  <a:cubicBezTo>
                    <a:pt x="0" y="198"/>
                    <a:pt x="0" y="197"/>
                    <a:pt x="0" y="196"/>
                  </a:cubicBezTo>
                  <a:cubicBezTo>
                    <a:pt x="0" y="194"/>
                    <a:pt x="0" y="192"/>
                    <a:pt x="0" y="191"/>
                  </a:cubicBezTo>
                  <a:cubicBezTo>
                    <a:pt x="0" y="189"/>
                    <a:pt x="1" y="188"/>
                    <a:pt x="2" y="188"/>
                  </a:cubicBezTo>
                  <a:cubicBezTo>
                    <a:pt x="4" y="188"/>
                    <a:pt x="5" y="189"/>
                    <a:pt x="5" y="191"/>
                  </a:cubicBezTo>
                  <a:cubicBezTo>
                    <a:pt x="5" y="193"/>
                    <a:pt x="5" y="194"/>
                    <a:pt x="5" y="196"/>
                  </a:cubicBezTo>
                  <a:cubicBezTo>
                    <a:pt x="5" y="197"/>
                    <a:pt x="5" y="198"/>
                    <a:pt x="5" y="198"/>
                  </a:cubicBezTo>
                  <a:cubicBezTo>
                    <a:pt x="5" y="200"/>
                    <a:pt x="3" y="201"/>
                    <a:pt x="2" y="201"/>
                  </a:cubicBezTo>
                  <a:cubicBezTo>
                    <a:pt x="1" y="201"/>
                    <a:pt x="0" y="200"/>
                    <a:pt x="0" y="198"/>
                  </a:cubicBezTo>
                  <a:close/>
                  <a:moveTo>
                    <a:pt x="2" y="185"/>
                  </a:moveTo>
                  <a:cubicBezTo>
                    <a:pt x="1" y="185"/>
                    <a:pt x="0" y="184"/>
                    <a:pt x="0" y="183"/>
                  </a:cubicBezTo>
                  <a:cubicBezTo>
                    <a:pt x="0" y="180"/>
                    <a:pt x="1" y="177"/>
                    <a:pt x="1" y="175"/>
                  </a:cubicBezTo>
                  <a:cubicBezTo>
                    <a:pt x="1" y="174"/>
                    <a:pt x="2" y="173"/>
                    <a:pt x="4" y="173"/>
                  </a:cubicBezTo>
                  <a:cubicBezTo>
                    <a:pt x="5" y="173"/>
                    <a:pt x="6" y="174"/>
                    <a:pt x="6" y="175"/>
                  </a:cubicBezTo>
                  <a:cubicBezTo>
                    <a:pt x="5" y="178"/>
                    <a:pt x="5" y="180"/>
                    <a:pt x="5" y="183"/>
                  </a:cubicBezTo>
                  <a:cubicBezTo>
                    <a:pt x="5" y="184"/>
                    <a:pt x="4" y="185"/>
                    <a:pt x="3" y="185"/>
                  </a:cubicBezTo>
                  <a:lnTo>
                    <a:pt x="2" y="185"/>
                  </a:lnTo>
                  <a:close/>
                  <a:moveTo>
                    <a:pt x="4" y="170"/>
                  </a:moveTo>
                  <a:cubicBezTo>
                    <a:pt x="3" y="169"/>
                    <a:pt x="2" y="168"/>
                    <a:pt x="2" y="167"/>
                  </a:cubicBezTo>
                  <a:cubicBezTo>
                    <a:pt x="2" y="164"/>
                    <a:pt x="3" y="162"/>
                    <a:pt x="3" y="159"/>
                  </a:cubicBezTo>
                  <a:cubicBezTo>
                    <a:pt x="3" y="158"/>
                    <a:pt x="5" y="157"/>
                    <a:pt x="6" y="157"/>
                  </a:cubicBezTo>
                  <a:cubicBezTo>
                    <a:pt x="7" y="158"/>
                    <a:pt x="8" y="159"/>
                    <a:pt x="8" y="160"/>
                  </a:cubicBezTo>
                  <a:cubicBezTo>
                    <a:pt x="7" y="163"/>
                    <a:pt x="7" y="165"/>
                    <a:pt x="7" y="168"/>
                  </a:cubicBezTo>
                  <a:cubicBezTo>
                    <a:pt x="6" y="169"/>
                    <a:pt x="5" y="170"/>
                    <a:pt x="4" y="170"/>
                  </a:cubicBezTo>
                  <a:close/>
                  <a:moveTo>
                    <a:pt x="7" y="154"/>
                  </a:moveTo>
                  <a:cubicBezTo>
                    <a:pt x="5" y="154"/>
                    <a:pt x="5" y="153"/>
                    <a:pt x="5" y="152"/>
                  </a:cubicBezTo>
                  <a:cubicBezTo>
                    <a:pt x="5" y="149"/>
                    <a:pt x="6" y="146"/>
                    <a:pt x="7" y="144"/>
                  </a:cubicBezTo>
                  <a:cubicBezTo>
                    <a:pt x="7" y="143"/>
                    <a:pt x="8" y="142"/>
                    <a:pt x="10" y="142"/>
                  </a:cubicBezTo>
                  <a:cubicBezTo>
                    <a:pt x="11" y="142"/>
                    <a:pt x="12" y="144"/>
                    <a:pt x="11" y="145"/>
                  </a:cubicBezTo>
                  <a:cubicBezTo>
                    <a:pt x="11" y="147"/>
                    <a:pt x="10" y="150"/>
                    <a:pt x="9" y="153"/>
                  </a:cubicBezTo>
                  <a:cubicBezTo>
                    <a:pt x="9" y="154"/>
                    <a:pt x="8" y="154"/>
                    <a:pt x="7" y="154"/>
                  </a:cubicBezTo>
                  <a:close/>
                  <a:moveTo>
                    <a:pt x="10" y="139"/>
                  </a:moveTo>
                  <a:cubicBezTo>
                    <a:pt x="9" y="139"/>
                    <a:pt x="8" y="137"/>
                    <a:pt x="9" y="136"/>
                  </a:cubicBezTo>
                  <a:cubicBezTo>
                    <a:pt x="10" y="134"/>
                    <a:pt x="10" y="131"/>
                    <a:pt x="11" y="129"/>
                  </a:cubicBezTo>
                  <a:cubicBezTo>
                    <a:pt x="12" y="128"/>
                    <a:pt x="13" y="127"/>
                    <a:pt x="14" y="127"/>
                  </a:cubicBezTo>
                  <a:cubicBezTo>
                    <a:pt x="15" y="128"/>
                    <a:pt x="16" y="129"/>
                    <a:pt x="16" y="130"/>
                  </a:cubicBezTo>
                  <a:cubicBezTo>
                    <a:pt x="15" y="133"/>
                    <a:pt x="14" y="135"/>
                    <a:pt x="13" y="138"/>
                  </a:cubicBezTo>
                  <a:cubicBezTo>
                    <a:pt x="13" y="139"/>
                    <a:pt x="12" y="139"/>
                    <a:pt x="11" y="139"/>
                  </a:cubicBezTo>
                  <a:lnTo>
                    <a:pt x="10" y="139"/>
                  </a:lnTo>
                  <a:close/>
                  <a:moveTo>
                    <a:pt x="15" y="124"/>
                  </a:moveTo>
                  <a:cubicBezTo>
                    <a:pt x="14" y="124"/>
                    <a:pt x="13" y="123"/>
                    <a:pt x="14" y="121"/>
                  </a:cubicBezTo>
                  <a:cubicBezTo>
                    <a:pt x="15" y="119"/>
                    <a:pt x="16" y="116"/>
                    <a:pt x="17" y="114"/>
                  </a:cubicBezTo>
                  <a:cubicBezTo>
                    <a:pt x="17" y="113"/>
                    <a:pt x="19" y="112"/>
                    <a:pt x="20" y="113"/>
                  </a:cubicBezTo>
                  <a:cubicBezTo>
                    <a:pt x="21" y="113"/>
                    <a:pt x="21" y="115"/>
                    <a:pt x="21" y="116"/>
                  </a:cubicBezTo>
                  <a:cubicBezTo>
                    <a:pt x="20" y="118"/>
                    <a:pt x="19" y="121"/>
                    <a:pt x="18" y="123"/>
                  </a:cubicBezTo>
                  <a:cubicBezTo>
                    <a:pt x="18" y="124"/>
                    <a:pt x="17" y="124"/>
                    <a:pt x="16" y="124"/>
                  </a:cubicBezTo>
                  <a:lnTo>
                    <a:pt x="15" y="124"/>
                  </a:lnTo>
                  <a:close/>
                  <a:moveTo>
                    <a:pt x="21" y="110"/>
                  </a:moveTo>
                  <a:cubicBezTo>
                    <a:pt x="20" y="109"/>
                    <a:pt x="19" y="108"/>
                    <a:pt x="20" y="107"/>
                  </a:cubicBezTo>
                  <a:cubicBezTo>
                    <a:pt x="21" y="104"/>
                    <a:pt x="22" y="102"/>
                    <a:pt x="23" y="100"/>
                  </a:cubicBezTo>
                  <a:cubicBezTo>
                    <a:pt x="23" y="100"/>
                    <a:pt x="23" y="100"/>
                    <a:pt x="23" y="100"/>
                  </a:cubicBezTo>
                  <a:cubicBezTo>
                    <a:pt x="24" y="98"/>
                    <a:pt x="25" y="98"/>
                    <a:pt x="26" y="99"/>
                  </a:cubicBezTo>
                  <a:cubicBezTo>
                    <a:pt x="27" y="99"/>
                    <a:pt x="28" y="100"/>
                    <a:pt x="27" y="102"/>
                  </a:cubicBezTo>
                  <a:cubicBezTo>
                    <a:pt x="26" y="104"/>
                    <a:pt x="25" y="106"/>
                    <a:pt x="24" y="109"/>
                  </a:cubicBezTo>
                  <a:cubicBezTo>
                    <a:pt x="24" y="110"/>
                    <a:pt x="23" y="110"/>
                    <a:pt x="22" y="110"/>
                  </a:cubicBezTo>
                  <a:lnTo>
                    <a:pt x="21" y="110"/>
                  </a:lnTo>
                  <a:close/>
                  <a:moveTo>
                    <a:pt x="28" y="96"/>
                  </a:moveTo>
                  <a:cubicBezTo>
                    <a:pt x="26" y="95"/>
                    <a:pt x="26" y="94"/>
                    <a:pt x="27" y="93"/>
                  </a:cubicBezTo>
                  <a:cubicBezTo>
                    <a:pt x="28" y="90"/>
                    <a:pt x="29" y="88"/>
                    <a:pt x="30" y="86"/>
                  </a:cubicBezTo>
                  <a:cubicBezTo>
                    <a:pt x="31" y="85"/>
                    <a:pt x="32" y="84"/>
                    <a:pt x="34" y="85"/>
                  </a:cubicBezTo>
                  <a:cubicBezTo>
                    <a:pt x="35" y="85"/>
                    <a:pt x="35" y="87"/>
                    <a:pt x="34" y="88"/>
                  </a:cubicBezTo>
                  <a:cubicBezTo>
                    <a:pt x="33" y="90"/>
                    <a:pt x="32" y="92"/>
                    <a:pt x="31" y="95"/>
                  </a:cubicBezTo>
                  <a:cubicBezTo>
                    <a:pt x="30" y="96"/>
                    <a:pt x="30" y="96"/>
                    <a:pt x="29" y="96"/>
                  </a:cubicBezTo>
                  <a:lnTo>
                    <a:pt x="28" y="96"/>
                  </a:lnTo>
                  <a:close/>
                  <a:moveTo>
                    <a:pt x="35" y="82"/>
                  </a:moveTo>
                  <a:cubicBezTo>
                    <a:pt x="34" y="81"/>
                    <a:pt x="34" y="80"/>
                    <a:pt x="34" y="79"/>
                  </a:cubicBezTo>
                  <a:cubicBezTo>
                    <a:pt x="36" y="77"/>
                    <a:pt x="37" y="74"/>
                    <a:pt x="38" y="72"/>
                  </a:cubicBezTo>
                  <a:cubicBezTo>
                    <a:pt x="39" y="71"/>
                    <a:pt x="40" y="71"/>
                    <a:pt x="42" y="71"/>
                  </a:cubicBezTo>
                  <a:cubicBezTo>
                    <a:pt x="43" y="72"/>
                    <a:pt x="43" y="73"/>
                    <a:pt x="42" y="75"/>
                  </a:cubicBezTo>
                  <a:cubicBezTo>
                    <a:pt x="41" y="77"/>
                    <a:pt x="40" y="79"/>
                    <a:pt x="38" y="81"/>
                  </a:cubicBezTo>
                  <a:cubicBezTo>
                    <a:pt x="38" y="82"/>
                    <a:pt x="37" y="82"/>
                    <a:pt x="36" y="82"/>
                  </a:cubicBezTo>
                  <a:cubicBezTo>
                    <a:pt x="36" y="82"/>
                    <a:pt x="35" y="82"/>
                    <a:pt x="35" y="82"/>
                  </a:cubicBezTo>
                  <a:close/>
                  <a:moveTo>
                    <a:pt x="43" y="69"/>
                  </a:moveTo>
                  <a:cubicBezTo>
                    <a:pt x="42" y="68"/>
                    <a:pt x="42" y="67"/>
                    <a:pt x="43" y="65"/>
                  </a:cubicBezTo>
                  <a:cubicBezTo>
                    <a:pt x="44" y="63"/>
                    <a:pt x="46" y="61"/>
                    <a:pt x="47" y="59"/>
                  </a:cubicBezTo>
                  <a:cubicBezTo>
                    <a:pt x="48" y="58"/>
                    <a:pt x="49" y="58"/>
                    <a:pt x="50" y="58"/>
                  </a:cubicBezTo>
                  <a:cubicBezTo>
                    <a:pt x="51" y="59"/>
                    <a:pt x="52" y="61"/>
                    <a:pt x="51" y="62"/>
                  </a:cubicBezTo>
                  <a:cubicBezTo>
                    <a:pt x="49" y="64"/>
                    <a:pt x="48" y="66"/>
                    <a:pt x="47" y="68"/>
                  </a:cubicBezTo>
                  <a:cubicBezTo>
                    <a:pt x="46" y="69"/>
                    <a:pt x="45" y="69"/>
                    <a:pt x="45" y="69"/>
                  </a:cubicBezTo>
                  <a:cubicBezTo>
                    <a:pt x="44" y="69"/>
                    <a:pt x="44" y="69"/>
                    <a:pt x="43" y="69"/>
                  </a:cubicBezTo>
                  <a:close/>
                  <a:moveTo>
                    <a:pt x="52" y="56"/>
                  </a:moveTo>
                  <a:cubicBezTo>
                    <a:pt x="51" y="55"/>
                    <a:pt x="51" y="54"/>
                    <a:pt x="52" y="53"/>
                  </a:cubicBezTo>
                  <a:cubicBezTo>
                    <a:pt x="53" y="50"/>
                    <a:pt x="55" y="48"/>
                    <a:pt x="56" y="46"/>
                  </a:cubicBezTo>
                  <a:cubicBezTo>
                    <a:pt x="57" y="45"/>
                    <a:pt x="59" y="45"/>
                    <a:pt x="60" y="46"/>
                  </a:cubicBezTo>
                  <a:cubicBezTo>
                    <a:pt x="61" y="47"/>
                    <a:pt x="61" y="48"/>
                    <a:pt x="60" y="49"/>
                  </a:cubicBezTo>
                  <a:cubicBezTo>
                    <a:pt x="59" y="51"/>
                    <a:pt x="57" y="53"/>
                    <a:pt x="55" y="55"/>
                  </a:cubicBezTo>
                  <a:cubicBezTo>
                    <a:pt x="55" y="56"/>
                    <a:pt x="54" y="56"/>
                    <a:pt x="54" y="56"/>
                  </a:cubicBezTo>
                  <a:cubicBezTo>
                    <a:pt x="53" y="56"/>
                    <a:pt x="53" y="56"/>
                    <a:pt x="52" y="56"/>
                  </a:cubicBezTo>
                  <a:close/>
                  <a:moveTo>
                    <a:pt x="62" y="43"/>
                  </a:moveTo>
                  <a:cubicBezTo>
                    <a:pt x="61" y="43"/>
                    <a:pt x="60" y="41"/>
                    <a:pt x="61" y="40"/>
                  </a:cubicBezTo>
                  <a:cubicBezTo>
                    <a:pt x="63" y="38"/>
                    <a:pt x="65" y="36"/>
                    <a:pt x="66" y="34"/>
                  </a:cubicBezTo>
                  <a:cubicBezTo>
                    <a:pt x="67" y="33"/>
                    <a:pt x="69" y="33"/>
                    <a:pt x="70" y="34"/>
                  </a:cubicBezTo>
                  <a:cubicBezTo>
                    <a:pt x="71" y="35"/>
                    <a:pt x="71" y="36"/>
                    <a:pt x="70" y="37"/>
                  </a:cubicBezTo>
                  <a:cubicBezTo>
                    <a:pt x="68" y="39"/>
                    <a:pt x="67" y="41"/>
                    <a:pt x="65" y="43"/>
                  </a:cubicBezTo>
                  <a:cubicBezTo>
                    <a:pt x="64" y="44"/>
                    <a:pt x="64" y="44"/>
                    <a:pt x="63" y="44"/>
                  </a:cubicBezTo>
                  <a:cubicBezTo>
                    <a:pt x="63" y="44"/>
                    <a:pt x="62" y="44"/>
                    <a:pt x="62" y="43"/>
                  </a:cubicBezTo>
                  <a:close/>
                  <a:moveTo>
                    <a:pt x="72" y="32"/>
                  </a:moveTo>
                  <a:cubicBezTo>
                    <a:pt x="71" y="31"/>
                    <a:pt x="71" y="29"/>
                    <a:pt x="72" y="28"/>
                  </a:cubicBezTo>
                  <a:cubicBezTo>
                    <a:pt x="73" y="26"/>
                    <a:pt x="75" y="24"/>
                    <a:pt x="77" y="22"/>
                  </a:cubicBezTo>
                  <a:cubicBezTo>
                    <a:pt x="78" y="22"/>
                    <a:pt x="79" y="21"/>
                    <a:pt x="80" y="22"/>
                  </a:cubicBezTo>
                  <a:cubicBezTo>
                    <a:pt x="81" y="23"/>
                    <a:pt x="81" y="25"/>
                    <a:pt x="80" y="26"/>
                  </a:cubicBezTo>
                  <a:cubicBezTo>
                    <a:pt x="79" y="27"/>
                    <a:pt x="77" y="29"/>
                    <a:pt x="75" y="31"/>
                  </a:cubicBezTo>
                  <a:cubicBezTo>
                    <a:pt x="75" y="32"/>
                    <a:pt x="74" y="32"/>
                    <a:pt x="73" y="32"/>
                  </a:cubicBezTo>
                  <a:cubicBezTo>
                    <a:pt x="73" y="32"/>
                    <a:pt x="72" y="32"/>
                    <a:pt x="72" y="32"/>
                  </a:cubicBezTo>
                  <a:close/>
                  <a:moveTo>
                    <a:pt x="82" y="20"/>
                  </a:moveTo>
                  <a:cubicBezTo>
                    <a:pt x="81" y="19"/>
                    <a:pt x="81" y="18"/>
                    <a:pt x="82" y="17"/>
                  </a:cubicBezTo>
                  <a:cubicBezTo>
                    <a:pt x="84" y="15"/>
                    <a:pt x="86" y="13"/>
                    <a:pt x="88" y="11"/>
                  </a:cubicBezTo>
                  <a:cubicBezTo>
                    <a:pt x="89" y="10"/>
                    <a:pt x="90" y="10"/>
                    <a:pt x="91" y="11"/>
                  </a:cubicBezTo>
                  <a:cubicBezTo>
                    <a:pt x="92" y="12"/>
                    <a:pt x="92" y="14"/>
                    <a:pt x="91" y="15"/>
                  </a:cubicBezTo>
                  <a:cubicBezTo>
                    <a:pt x="89" y="16"/>
                    <a:pt x="88" y="18"/>
                    <a:pt x="86" y="20"/>
                  </a:cubicBezTo>
                  <a:cubicBezTo>
                    <a:pt x="85" y="20"/>
                    <a:pt x="85" y="21"/>
                    <a:pt x="84" y="21"/>
                  </a:cubicBezTo>
                  <a:cubicBezTo>
                    <a:pt x="83" y="21"/>
                    <a:pt x="83" y="20"/>
                    <a:pt x="82" y="20"/>
                  </a:cubicBezTo>
                  <a:close/>
                  <a:moveTo>
                    <a:pt x="94" y="9"/>
                  </a:moveTo>
                  <a:cubicBezTo>
                    <a:pt x="93" y="8"/>
                    <a:pt x="93" y="7"/>
                    <a:pt x="94" y="6"/>
                  </a:cubicBezTo>
                  <a:cubicBezTo>
                    <a:pt x="97" y="2"/>
                    <a:pt x="100" y="1"/>
                    <a:pt x="100" y="1"/>
                  </a:cubicBezTo>
                  <a:cubicBezTo>
                    <a:pt x="100" y="1"/>
                    <a:pt x="100" y="1"/>
                    <a:pt x="100" y="1"/>
                  </a:cubicBezTo>
                  <a:cubicBezTo>
                    <a:pt x="101" y="0"/>
                    <a:pt x="102" y="0"/>
                    <a:pt x="103" y="1"/>
                  </a:cubicBezTo>
                  <a:cubicBezTo>
                    <a:pt x="104" y="2"/>
                    <a:pt x="104" y="3"/>
                    <a:pt x="103" y="4"/>
                  </a:cubicBezTo>
                  <a:cubicBezTo>
                    <a:pt x="103" y="4"/>
                    <a:pt x="101" y="6"/>
                    <a:pt x="97" y="9"/>
                  </a:cubicBezTo>
                  <a:cubicBezTo>
                    <a:pt x="96" y="10"/>
                    <a:pt x="96" y="10"/>
                    <a:pt x="95" y="10"/>
                  </a:cubicBezTo>
                  <a:cubicBezTo>
                    <a:pt x="95" y="10"/>
                    <a:pt x="94" y="10"/>
                    <a:pt x="94" y="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7" name="Freeform 756"/>
            <p:cNvSpPr>
              <a:spLocks noEditPoints="1"/>
            </p:cNvSpPr>
            <p:nvPr/>
          </p:nvSpPr>
          <p:spPr bwMode="auto">
            <a:xfrm>
              <a:off x="4819649" y="1854201"/>
              <a:ext cx="387350" cy="841375"/>
            </a:xfrm>
            <a:custGeom>
              <a:avLst/>
              <a:gdLst>
                <a:gd name="T0" fmla="*/ 12 w 143"/>
                <a:gd name="T1" fmla="*/ 304 h 311"/>
                <a:gd name="T2" fmla="*/ 1 w 143"/>
                <a:gd name="T3" fmla="*/ 310 h 311"/>
                <a:gd name="T4" fmla="*/ 26 w 143"/>
                <a:gd name="T5" fmla="*/ 297 h 311"/>
                <a:gd name="T6" fmla="*/ 15 w 143"/>
                <a:gd name="T7" fmla="*/ 303 h 311"/>
                <a:gd name="T8" fmla="*/ 39 w 143"/>
                <a:gd name="T9" fmla="*/ 289 h 311"/>
                <a:gd name="T10" fmla="*/ 29 w 143"/>
                <a:gd name="T11" fmla="*/ 295 h 311"/>
                <a:gd name="T12" fmla="*/ 52 w 143"/>
                <a:gd name="T13" fmla="*/ 280 h 311"/>
                <a:gd name="T14" fmla="*/ 42 w 143"/>
                <a:gd name="T15" fmla="*/ 287 h 311"/>
                <a:gd name="T16" fmla="*/ 61 w 143"/>
                <a:gd name="T17" fmla="*/ 270 h 311"/>
                <a:gd name="T18" fmla="*/ 57 w 143"/>
                <a:gd name="T19" fmla="*/ 279 h 311"/>
                <a:gd name="T20" fmla="*/ 73 w 143"/>
                <a:gd name="T21" fmla="*/ 260 h 311"/>
                <a:gd name="T22" fmla="*/ 69 w 143"/>
                <a:gd name="T23" fmla="*/ 269 h 311"/>
                <a:gd name="T24" fmla="*/ 84 w 143"/>
                <a:gd name="T25" fmla="*/ 249 h 311"/>
                <a:gd name="T26" fmla="*/ 80 w 143"/>
                <a:gd name="T27" fmla="*/ 259 h 311"/>
                <a:gd name="T28" fmla="*/ 84 w 143"/>
                <a:gd name="T29" fmla="*/ 249 h 311"/>
                <a:gd name="T30" fmla="*/ 94 w 143"/>
                <a:gd name="T31" fmla="*/ 238 h 311"/>
                <a:gd name="T32" fmla="*/ 91 w 143"/>
                <a:gd name="T33" fmla="*/ 247 h 311"/>
                <a:gd name="T34" fmla="*/ 103 w 143"/>
                <a:gd name="T35" fmla="*/ 225 h 311"/>
                <a:gd name="T36" fmla="*/ 101 w 143"/>
                <a:gd name="T37" fmla="*/ 235 h 311"/>
                <a:gd name="T38" fmla="*/ 112 w 143"/>
                <a:gd name="T39" fmla="*/ 212 h 311"/>
                <a:gd name="T40" fmla="*/ 110 w 143"/>
                <a:gd name="T41" fmla="*/ 223 h 311"/>
                <a:gd name="T42" fmla="*/ 119 w 143"/>
                <a:gd name="T43" fmla="*/ 199 h 311"/>
                <a:gd name="T44" fmla="*/ 117 w 143"/>
                <a:gd name="T45" fmla="*/ 209 h 311"/>
                <a:gd name="T46" fmla="*/ 125 w 143"/>
                <a:gd name="T47" fmla="*/ 185 h 311"/>
                <a:gd name="T48" fmla="*/ 124 w 143"/>
                <a:gd name="T49" fmla="*/ 195 h 311"/>
                <a:gd name="T50" fmla="*/ 130 w 143"/>
                <a:gd name="T51" fmla="*/ 170 h 311"/>
                <a:gd name="T52" fmla="*/ 130 w 143"/>
                <a:gd name="T53" fmla="*/ 180 h 311"/>
                <a:gd name="T54" fmla="*/ 134 w 143"/>
                <a:gd name="T55" fmla="*/ 155 h 311"/>
                <a:gd name="T56" fmla="*/ 136 w 143"/>
                <a:gd name="T57" fmla="*/ 164 h 311"/>
                <a:gd name="T58" fmla="*/ 136 w 143"/>
                <a:gd name="T59" fmla="*/ 140 h 311"/>
                <a:gd name="T60" fmla="*/ 137 w 143"/>
                <a:gd name="T61" fmla="*/ 150 h 311"/>
                <a:gd name="T62" fmla="*/ 138 w 143"/>
                <a:gd name="T63" fmla="*/ 125 h 311"/>
                <a:gd name="T64" fmla="*/ 140 w 143"/>
                <a:gd name="T65" fmla="*/ 135 h 311"/>
                <a:gd name="T66" fmla="*/ 139 w 143"/>
                <a:gd name="T67" fmla="*/ 109 h 311"/>
                <a:gd name="T68" fmla="*/ 141 w 143"/>
                <a:gd name="T69" fmla="*/ 119 h 311"/>
                <a:gd name="T70" fmla="*/ 141 w 143"/>
                <a:gd name="T71" fmla="*/ 91 h 311"/>
                <a:gd name="T72" fmla="*/ 141 w 143"/>
                <a:gd name="T73" fmla="*/ 104 h 311"/>
                <a:gd name="T74" fmla="*/ 139 w 143"/>
                <a:gd name="T75" fmla="*/ 76 h 311"/>
                <a:gd name="T76" fmla="*/ 140 w 143"/>
                <a:gd name="T77" fmla="*/ 88 h 311"/>
                <a:gd name="T78" fmla="*/ 135 w 143"/>
                <a:gd name="T79" fmla="*/ 63 h 311"/>
                <a:gd name="T80" fmla="*/ 139 w 143"/>
                <a:gd name="T81" fmla="*/ 72 h 311"/>
                <a:gd name="T82" fmla="*/ 132 w 143"/>
                <a:gd name="T83" fmla="*/ 48 h 311"/>
                <a:gd name="T84" fmla="*/ 138 w 143"/>
                <a:gd name="T85" fmla="*/ 54 h 311"/>
                <a:gd name="T86" fmla="*/ 131 w 143"/>
                <a:gd name="T87" fmla="*/ 40 h 311"/>
                <a:gd name="T88" fmla="*/ 133 w 143"/>
                <a:gd name="T89" fmla="*/ 31 h 311"/>
                <a:gd name="T90" fmla="*/ 131 w 143"/>
                <a:gd name="T91" fmla="*/ 40 h 311"/>
                <a:gd name="T92" fmla="*/ 129 w 143"/>
                <a:gd name="T93" fmla="*/ 16 h 311"/>
                <a:gd name="T94" fmla="*/ 126 w 143"/>
                <a:gd name="T95" fmla="*/ 25 h 311"/>
                <a:gd name="T96" fmla="*/ 120 w 143"/>
                <a:gd name="T97" fmla="*/ 0 h 311"/>
                <a:gd name="T98" fmla="*/ 124 w 143"/>
                <a:gd name="T99" fmla="*/ 1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3" h="311">
                  <a:moveTo>
                    <a:pt x="1" y="310"/>
                  </a:moveTo>
                  <a:cubicBezTo>
                    <a:pt x="0" y="308"/>
                    <a:pt x="1" y="307"/>
                    <a:pt x="2" y="306"/>
                  </a:cubicBezTo>
                  <a:cubicBezTo>
                    <a:pt x="5" y="305"/>
                    <a:pt x="7" y="304"/>
                    <a:pt x="9" y="303"/>
                  </a:cubicBezTo>
                  <a:cubicBezTo>
                    <a:pt x="10" y="302"/>
                    <a:pt x="12" y="303"/>
                    <a:pt x="12" y="304"/>
                  </a:cubicBezTo>
                  <a:cubicBezTo>
                    <a:pt x="13" y="305"/>
                    <a:pt x="12" y="307"/>
                    <a:pt x="11" y="307"/>
                  </a:cubicBezTo>
                  <a:cubicBezTo>
                    <a:pt x="9" y="308"/>
                    <a:pt x="7" y="310"/>
                    <a:pt x="4" y="311"/>
                  </a:cubicBezTo>
                  <a:cubicBezTo>
                    <a:pt x="3" y="311"/>
                    <a:pt x="3" y="311"/>
                    <a:pt x="3" y="311"/>
                  </a:cubicBezTo>
                  <a:cubicBezTo>
                    <a:pt x="2" y="311"/>
                    <a:pt x="1" y="310"/>
                    <a:pt x="1" y="310"/>
                  </a:cubicBezTo>
                  <a:close/>
                  <a:moveTo>
                    <a:pt x="15" y="303"/>
                  </a:moveTo>
                  <a:cubicBezTo>
                    <a:pt x="14" y="302"/>
                    <a:pt x="15" y="300"/>
                    <a:pt x="16" y="300"/>
                  </a:cubicBezTo>
                  <a:cubicBezTo>
                    <a:pt x="18" y="298"/>
                    <a:pt x="21" y="297"/>
                    <a:pt x="23" y="296"/>
                  </a:cubicBezTo>
                  <a:cubicBezTo>
                    <a:pt x="24" y="295"/>
                    <a:pt x="25" y="296"/>
                    <a:pt x="26" y="297"/>
                  </a:cubicBezTo>
                  <a:cubicBezTo>
                    <a:pt x="27" y="298"/>
                    <a:pt x="26" y="299"/>
                    <a:pt x="25" y="300"/>
                  </a:cubicBezTo>
                  <a:cubicBezTo>
                    <a:pt x="23" y="301"/>
                    <a:pt x="21" y="302"/>
                    <a:pt x="18" y="304"/>
                  </a:cubicBezTo>
                  <a:cubicBezTo>
                    <a:pt x="18" y="304"/>
                    <a:pt x="17" y="304"/>
                    <a:pt x="17" y="304"/>
                  </a:cubicBezTo>
                  <a:cubicBezTo>
                    <a:pt x="16" y="304"/>
                    <a:pt x="15" y="304"/>
                    <a:pt x="15" y="303"/>
                  </a:cubicBezTo>
                  <a:close/>
                  <a:moveTo>
                    <a:pt x="29" y="295"/>
                  </a:moveTo>
                  <a:cubicBezTo>
                    <a:pt x="28" y="294"/>
                    <a:pt x="28" y="293"/>
                    <a:pt x="30" y="292"/>
                  </a:cubicBezTo>
                  <a:cubicBezTo>
                    <a:pt x="32" y="291"/>
                    <a:pt x="34" y="289"/>
                    <a:pt x="36" y="288"/>
                  </a:cubicBezTo>
                  <a:cubicBezTo>
                    <a:pt x="37" y="287"/>
                    <a:pt x="39" y="288"/>
                    <a:pt x="39" y="289"/>
                  </a:cubicBezTo>
                  <a:cubicBezTo>
                    <a:pt x="40" y="290"/>
                    <a:pt x="40" y="291"/>
                    <a:pt x="39" y="292"/>
                  </a:cubicBezTo>
                  <a:cubicBezTo>
                    <a:pt x="36" y="293"/>
                    <a:pt x="34" y="295"/>
                    <a:pt x="32" y="296"/>
                  </a:cubicBezTo>
                  <a:cubicBezTo>
                    <a:pt x="32" y="296"/>
                    <a:pt x="31" y="296"/>
                    <a:pt x="31" y="296"/>
                  </a:cubicBezTo>
                  <a:cubicBezTo>
                    <a:pt x="30" y="296"/>
                    <a:pt x="29" y="296"/>
                    <a:pt x="29" y="295"/>
                  </a:cubicBezTo>
                  <a:close/>
                  <a:moveTo>
                    <a:pt x="42" y="287"/>
                  </a:moveTo>
                  <a:cubicBezTo>
                    <a:pt x="41" y="286"/>
                    <a:pt x="42" y="285"/>
                    <a:pt x="43" y="284"/>
                  </a:cubicBezTo>
                  <a:cubicBezTo>
                    <a:pt x="45" y="282"/>
                    <a:pt x="47" y="281"/>
                    <a:pt x="49" y="280"/>
                  </a:cubicBezTo>
                  <a:cubicBezTo>
                    <a:pt x="50" y="279"/>
                    <a:pt x="52" y="279"/>
                    <a:pt x="52" y="280"/>
                  </a:cubicBezTo>
                  <a:cubicBezTo>
                    <a:pt x="53" y="281"/>
                    <a:pt x="53" y="283"/>
                    <a:pt x="52" y="283"/>
                  </a:cubicBezTo>
                  <a:cubicBezTo>
                    <a:pt x="50" y="285"/>
                    <a:pt x="47" y="286"/>
                    <a:pt x="45" y="288"/>
                  </a:cubicBezTo>
                  <a:cubicBezTo>
                    <a:pt x="45" y="288"/>
                    <a:pt x="44" y="288"/>
                    <a:pt x="44" y="288"/>
                  </a:cubicBezTo>
                  <a:cubicBezTo>
                    <a:pt x="43" y="288"/>
                    <a:pt x="42" y="288"/>
                    <a:pt x="42" y="287"/>
                  </a:cubicBezTo>
                  <a:close/>
                  <a:moveTo>
                    <a:pt x="55" y="278"/>
                  </a:moveTo>
                  <a:cubicBezTo>
                    <a:pt x="54" y="277"/>
                    <a:pt x="54" y="276"/>
                    <a:pt x="55" y="275"/>
                  </a:cubicBezTo>
                  <a:cubicBezTo>
                    <a:pt x="57" y="273"/>
                    <a:pt x="59" y="272"/>
                    <a:pt x="61" y="270"/>
                  </a:cubicBezTo>
                  <a:cubicBezTo>
                    <a:pt x="61" y="270"/>
                    <a:pt x="61" y="270"/>
                    <a:pt x="61" y="270"/>
                  </a:cubicBezTo>
                  <a:cubicBezTo>
                    <a:pt x="62" y="269"/>
                    <a:pt x="64" y="270"/>
                    <a:pt x="65" y="271"/>
                  </a:cubicBezTo>
                  <a:cubicBezTo>
                    <a:pt x="65" y="272"/>
                    <a:pt x="65" y="273"/>
                    <a:pt x="64" y="274"/>
                  </a:cubicBezTo>
                  <a:cubicBezTo>
                    <a:pt x="62" y="276"/>
                    <a:pt x="60" y="277"/>
                    <a:pt x="58" y="279"/>
                  </a:cubicBezTo>
                  <a:cubicBezTo>
                    <a:pt x="58" y="279"/>
                    <a:pt x="57" y="279"/>
                    <a:pt x="57" y="279"/>
                  </a:cubicBezTo>
                  <a:cubicBezTo>
                    <a:pt x="56" y="279"/>
                    <a:pt x="55" y="279"/>
                    <a:pt x="55" y="278"/>
                  </a:cubicBezTo>
                  <a:close/>
                  <a:moveTo>
                    <a:pt x="67" y="269"/>
                  </a:moveTo>
                  <a:cubicBezTo>
                    <a:pt x="66" y="268"/>
                    <a:pt x="66" y="266"/>
                    <a:pt x="67" y="265"/>
                  </a:cubicBezTo>
                  <a:cubicBezTo>
                    <a:pt x="69" y="264"/>
                    <a:pt x="71" y="262"/>
                    <a:pt x="73" y="260"/>
                  </a:cubicBezTo>
                  <a:cubicBezTo>
                    <a:pt x="74" y="259"/>
                    <a:pt x="76" y="259"/>
                    <a:pt x="76" y="260"/>
                  </a:cubicBezTo>
                  <a:cubicBezTo>
                    <a:pt x="77" y="261"/>
                    <a:pt x="77" y="263"/>
                    <a:pt x="76" y="264"/>
                  </a:cubicBezTo>
                  <a:cubicBezTo>
                    <a:pt x="74" y="265"/>
                    <a:pt x="72" y="267"/>
                    <a:pt x="70" y="269"/>
                  </a:cubicBezTo>
                  <a:cubicBezTo>
                    <a:pt x="70" y="269"/>
                    <a:pt x="69" y="269"/>
                    <a:pt x="69" y="269"/>
                  </a:cubicBezTo>
                  <a:cubicBezTo>
                    <a:pt x="68" y="269"/>
                    <a:pt x="68" y="269"/>
                    <a:pt x="67" y="269"/>
                  </a:cubicBezTo>
                  <a:close/>
                  <a:moveTo>
                    <a:pt x="79" y="258"/>
                  </a:moveTo>
                  <a:cubicBezTo>
                    <a:pt x="78" y="257"/>
                    <a:pt x="78" y="256"/>
                    <a:pt x="79" y="255"/>
                  </a:cubicBezTo>
                  <a:cubicBezTo>
                    <a:pt x="81" y="253"/>
                    <a:pt x="82" y="251"/>
                    <a:pt x="84" y="249"/>
                  </a:cubicBezTo>
                  <a:cubicBezTo>
                    <a:pt x="85" y="248"/>
                    <a:pt x="86" y="248"/>
                    <a:pt x="87" y="249"/>
                  </a:cubicBezTo>
                  <a:cubicBezTo>
                    <a:pt x="88" y="250"/>
                    <a:pt x="88" y="252"/>
                    <a:pt x="87" y="253"/>
                  </a:cubicBezTo>
                  <a:cubicBezTo>
                    <a:pt x="86" y="254"/>
                    <a:pt x="84" y="256"/>
                    <a:pt x="82" y="258"/>
                  </a:cubicBezTo>
                  <a:cubicBezTo>
                    <a:pt x="82" y="259"/>
                    <a:pt x="81" y="259"/>
                    <a:pt x="80" y="259"/>
                  </a:cubicBezTo>
                  <a:cubicBezTo>
                    <a:pt x="80" y="259"/>
                    <a:pt x="79" y="259"/>
                    <a:pt x="79" y="258"/>
                  </a:cubicBezTo>
                  <a:close/>
                  <a:moveTo>
                    <a:pt x="84" y="249"/>
                  </a:moveTo>
                  <a:cubicBezTo>
                    <a:pt x="84" y="249"/>
                    <a:pt x="84" y="249"/>
                    <a:pt x="84" y="249"/>
                  </a:cubicBezTo>
                  <a:cubicBezTo>
                    <a:pt x="84" y="249"/>
                    <a:pt x="84" y="249"/>
                    <a:pt x="84" y="249"/>
                  </a:cubicBezTo>
                  <a:close/>
                  <a:moveTo>
                    <a:pt x="89" y="247"/>
                  </a:moveTo>
                  <a:cubicBezTo>
                    <a:pt x="88" y="246"/>
                    <a:pt x="88" y="245"/>
                    <a:pt x="89" y="244"/>
                  </a:cubicBezTo>
                  <a:cubicBezTo>
                    <a:pt x="91" y="242"/>
                    <a:pt x="93" y="240"/>
                    <a:pt x="94" y="238"/>
                  </a:cubicBezTo>
                  <a:cubicBezTo>
                    <a:pt x="94" y="238"/>
                    <a:pt x="94" y="238"/>
                    <a:pt x="94" y="238"/>
                  </a:cubicBezTo>
                  <a:cubicBezTo>
                    <a:pt x="95" y="237"/>
                    <a:pt x="97" y="237"/>
                    <a:pt x="98" y="237"/>
                  </a:cubicBezTo>
                  <a:cubicBezTo>
                    <a:pt x="98" y="238"/>
                    <a:pt x="99" y="240"/>
                    <a:pt x="98" y="241"/>
                  </a:cubicBezTo>
                  <a:cubicBezTo>
                    <a:pt x="96" y="243"/>
                    <a:pt x="95" y="245"/>
                    <a:pt x="93" y="247"/>
                  </a:cubicBezTo>
                  <a:cubicBezTo>
                    <a:pt x="92" y="247"/>
                    <a:pt x="92" y="247"/>
                    <a:pt x="91" y="247"/>
                  </a:cubicBezTo>
                  <a:cubicBezTo>
                    <a:pt x="90" y="247"/>
                    <a:pt x="90" y="247"/>
                    <a:pt x="89" y="247"/>
                  </a:cubicBezTo>
                  <a:close/>
                  <a:moveTo>
                    <a:pt x="99" y="235"/>
                  </a:moveTo>
                  <a:cubicBezTo>
                    <a:pt x="98" y="234"/>
                    <a:pt x="98" y="233"/>
                    <a:pt x="99" y="232"/>
                  </a:cubicBezTo>
                  <a:cubicBezTo>
                    <a:pt x="101" y="230"/>
                    <a:pt x="102" y="227"/>
                    <a:pt x="103" y="225"/>
                  </a:cubicBezTo>
                  <a:cubicBezTo>
                    <a:pt x="104" y="224"/>
                    <a:pt x="106" y="224"/>
                    <a:pt x="107" y="225"/>
                  </a:cubicBezTo>
                  <a:cubicBezTo>
                    <a:pt x="108" y="226"/>
                    <a:pt x="108" y="227"/>
                    <a:pt x="107" y="228"/>
                  </a:cubicBezTo>
                  <a:cubicBezTo>
                    <a:pt x="106" y="230"/>
                    <a:pt x="104" y="232"/>
                    <a:pt x="103" y="234"/>
                  </a:cubicBezTo>
                  <a:cubicBezTo>
                    <a:pt x="102" y="235"/>
                    <a:pt x="102" y="235"/>
                    <a:pt x="101" y="235"/>
                  </a:cubicBezTo>
                  <a:cubicBezTo>
                    <a:pt x="100" y="235"/>
                    <a:pt x="100" y="235"/>
                    <a:pt x="99" y="235"/>
                  </a:cubicBezTo>
                  <a:close/>
                  <a:moveTo>
                    <a:pt x="108" y="222"/>
                  </a:moveTo>
                  <a:cubicBezTo>
                    <a:pt x="107" y="221"/>
                    <a:pt x="107" y="220"/>
                    <a:pt x="108" y="219"/>
                  </a:cubicBezTo>
                  <a:cubicBezTo>
                    <a:pt x="109" y="217"/>
                    <a:pt x="110" y="215"/>
                    <a:pt x="112" y="212"/>
                  </a:cubicBezTo>
                  <a:cubicBezTo>
                    <a:pt x="112" y="211"/>
                    <a:pt x="114" y="211"/>
                    <a:pt x="115" y="212"/>
                  </a:cubicBezTo>
                  <a:cubicBezTo>
                    <a:pt x="116" y="212"/>
                    <a:pt x="116" y="214"/>
                    <a:pt x="116" y="215"/>
                  </a:cubicBezTo>
                  <a:cubicBezTo>
                    <a:pt x="114" y="217"/>
                    <a:pt x="113" y="219"/>
                    <a:pt x="112" y="221"/>
                  </a:cubicBezTo>
                  <a:cubicBezTo>
                    <a:pt x="111" y="222"/>
                    <a:pt x="110" y="223"/>
                    <a:pt x="110" y="223"/>
                  </a:cubicBezTo>
                  <a:cubicBezTo>
                    <a:pt x="109" y="223"/>
                    <a:pt x="109" y="222"/>
                    <a:pt x="108" y="222"/>
                  </a:cubicBezTo>
                  <a:close/>
                  <a:moveTo>
                    <a:pt x="116" y="209"/>
                  </a:moveTo>
                  <a:cubicBezTo>
                    <a:pt x="115" y="208"/>
                    <a:pt x="115" y="207"/>
                    <a:pt x="115" y="206"/>
                  </a:cubicBezTo>
                  <a:cubicBezTo>
                    <a:pt x="117" y="203"/>
                    <a:pt x="118" y="201"/>
                    <a:pt x="119" y="199"/>
                  </a:cubicBezTo>
                  <a:cubicBezTo>
                    <a:pt x="119" y="198"/>
                    <a:pt x="121" y="197"/>
                    <a:pt x="122" y="198"/>
                  </a:cubicBezTo>
                  <a:cubicBezTo>
                    <a:pt x="123" y="198"/>
                    <a:pt x="124" y="200"/>
                    <a:pt x="123" y="201"/>
                  </a:cubicBezTo>
                  <a:cubicBezTo>
                    <a:pt x="122" y="203"/>
                    <a:pt x="121" y="205"/>
                    <a:pt x="120" y="208"/>
                  </a:cubicBezTo>
                  <a:cubicBezTo>
                    <a:pt x="119" y="209"/>
                    <a:pt x="118" y="209"/>
                    <a:pt x="117" y="209"/>
                  </a:cubicBezTo>
                  <a:lnTo>
                    <a:pt x="116" y="209"/>
                  </a:lnTo>
                  <a:close/>
                  <a:moveTo>
                    <a:pt x="123" y="195"/>
                  </a:moveTo>
                  <a:cubicBezTo>
                    <a:pt x="122" y="194"/>
                    <a:pt x="122" y="193"/>
                    <a:pt x="122" y="192"/>
                  </a:cubicBezTo>
                  <a:cubicBezTo>
                    <a:pt x="123" y="189"/>
                    <a:pt x="124" y="187"/>
                    <a:pt x="125" y="185"/>
                  </a:cubicBezTo>
                  <a:cubicBezTo>
                    <a:pt x="125" y="183"/>
                    <a:pt x="127" y="183"/>
                    <a:pt x="128" y="183"/>
                  </a:cubicBezTo>
                  <a:cubicBezTo>
                    <a:pt x="129" y="184"/>
                    <a:pt x="130" y="185"/>
                    <a:pt x="129" y="186"/>
                  </a:cubicBezTo>
                  <a:cubicBezTo>
                    <a:pt x="128" y="189"/>
                    <a:pt x="127" y="191"/>
                    <a:pt x="126" y="194"/>
                  </a:cubicBezTo>
                  <a:cubicBezTo>
                    <a:pt x="126" y="194"/>
                    <a:pt x="125" y="195"/>
                    <a:pt x="124" y="195"/>
                  </a:cubicBezTo>
                  <a:lnTo>
                    <a:pt x="123" y="195"/>
                  </a:lnTo>
                  <a:close/>
                  <a:moveTo>
                    <a:pt x="129" y="180"/>
                  </a:moveTo>
                  <a:cubicBezTo>
                    <a:pt x="128" y="180"/>
                    <a:pt x="127" y="179"/>
                    <a:pt x="128" y="177"/>
                  </a:cubicBezTo>
                  <a:cubicBezTo>
                    <a:pt x="128" y="175"/>
                    <a:pt x="129" y="172"/>
                    <a:pt x="130" y="170"/>
                  </a:cubicBezTo>
                  <a:cubicBezTo>
                    <a:pt x="130" y="169"/>
                    <a:pt x="132" y="168"/>
                    <a:pt x="133" y="168"/>
                  </a:cubicBezTo>
                  <a:cubicBezTo>
                    <a:pt x="134" y="169"/>
                    <a:pt x="135" y="170"/>
                    <a:pt x="134" y="171"/>
                  </a:cubicBezTo>
                  <a:cubicBezTo>
                    <a:pt x="134" y="174"/>
                    <a:pt x="133" y="176"/>
                    <a:pt x="132" y="179"/>
                  </a:cubicBezTo>
                  <a:cubicBezTo>
                    <a:pt x="132" y="180"/>
                    <a:pt x="131" y="180"/>
                    <a:pt x="130" y="180"/>
                  </a:cubicBezTo>
                  <a:lnTo>
                    <a:pt x="129" y="180"/>
                  </a:lnTo>
                  <a:close/>
                  <a:moveTo>
                    <a:pt x="134" y="165"/>
                  </a:moveTo>
                  <a:cubicBezTo>
                    <a:pt x="132" y="165"/>
                    <a:pt x="132" y="164"/>
                    <a:pt x="132" y="163"/>
                  </a:cubicBezTo>
                  <a:cubicBezTo>
                    <a:pt x="133" y="160"/>
                    <a:pt x="133" y="158"/>
                    <a:pt x="134" y="155"/>
                  </a:cubicBezTo>
                  <a:cubicBezTo>
                    <a:pt x="134" y="155"/>
                    <a:pt x="134" y="155"/>
                    <a:pt x="134" y="155"/>
                  </a:cubicBezTo>
                  <a:cubicBezTo>
                    <a:pt x="134" y="154"/>
                    <a:pt x="135" y="153"/>
                    <a:pt x="136" y="153"/>
                  </a:cubicBezTo>
                  <a:cubicBezTo>
                    <a:pt x="138" y="154"/>
                    <a:pt x="139" y="155"/>
                    <a:pt x="138" y="156"/>
                  </a:cubicBezTo>
                  <a:cubicBezTo>
                    <a:pt x="138" y="159"/>
                    <a:pt x="137" y="161"/>
                    <a:pt x="136" y="164"/>
                  </a:cubicBezTo>
                  <a:cubicBezTo>
                    <a:pt x="136" y="165"/>
                    <a:pt x="135" y="165"/>
                    <a:pt x="134" y="165"/>
                  </a:cubicBezTo>
                  <a:close/>
                  <a:moveTo>
                    <a:pt x="137" y="150"/>
                  </a:moveTo>
                  <a:cubicBezTo>
                    <a:pt x="136" y="150"/>
                    <a:pt x="135" y="149"/>
                    <a:pt x="135" y="147"/>
                  </a:cubicBezTo>
                  <a:cubicBezTo>
                    <a:pt x="136" y="145"/>
                    <a:pt x="136" y="142"/>
                    <a:pt x="136" y="140"/>
                  </a:cubicBezTo>
                  <a:cubicBezTo>
                    <a:pt x="137" y="139"/>
                    <a:pt x="138" y="138"/>
                    <a:pt x="139" y="138"/>
                  </a:cubicBezTo>
                  <a:cubicBezTo>
                    <a:pt x="140" y="138"/>
                    <a:pt x="141" y="139"/>
                    <a:pt x="141" y="140"/>
                  </a:cubicBezTo>
                  <a:cubicBezTo>
                    <a:pt x="141" y="143"/>
                    <a:pt x="140" y="146"/>
                    <a:pt x="140" y="148"/>
                  </a:cubicBezTo>
                  <a:cubicBezTo>
                    <a:pt x="140" y="149"/>
                    <a:pt x="139" y="150"/>
                    <a:pt x="137" y="150"/>
                  </a:cubicBezTo>
                  <a:close/>
                  <a:moveTo>
                    <a:pt x="139" y="135"/>
                  </a:moveTo>
                  <a:cubicBezTo>
                    <a:pt x="138" y="135"/>
                    <a:pt x="137" y="133"/>
                    <a:pt x="137" y="132"/>
                  </a:cubicBezTo>
                  <a:cubicBezTo>
                    <a:pt x="138" y="130"/>
                    <a:pt x="138" y="127"/>
                    <a:pt x="138" y="124"/>
                  </a:cubicBezTo>
                  <a:cubicBezTo>
                    <a:pt x="138" y="125"/>
                    <a:pt x="138" y="125"/>
                    <a:pt x="138" y="125"/>
                  </a:cubicBezTo>
                  <a:cubicBezTo>
                    <a:pt x="138" y="123"/>
                    <a:pt x="139" y="122"/>
                    <a:pt x="141" y="122"/>
                  </a:cubicBezTo>
                  <a:cubicBezTo>
                    <a:pt x="142" y="122"/>
                    <a:pt x="143" y="124"/>
                    <a:pt x="143" y="125"/>
                  </a:cubicBezTo>
                  <a:cubicBezTo>
                    <a:pt x="143" y="127"/>
                    <a:pt x="142" y="130"/>
                    <a:pt x="142" y="133"/>
                  </a:cubicBezTo>
                  <a:cubicBezTo>
                    <a:pt x="142" y="134"/>
                    <a:pt x="141" y="135"/>
                    <a:pt x="140" y="135"/>
                  </a:cubicBezTo>
                  <a:lnTo>
                    <a:pt x="139" y="135"/>
                  </a:lnTo>
                  <a:close/>
                  <a:moveTo>
                    <a:pt x="141" y="119"/>
                  </a:moveTo>
                  <a:cubicBezTo>
                    <a:pt x="139" y="119"/>
                    <a:pt x="138" y="118"/>
                    <a:pt x="138" y="117"/>
                  </a:cubicBezTo>
                  <a:cubicBezTo>
                    <a:pt x="139" y="114"/>
                    <a:pt x="139" y="112"/>
                    <a:pt x="139" y="109"/>
                  </a:cubicBezTo>
                  <a:cubicBezTo>
                    <a:pt x="139" y="108"/>
                    <a:pt x="140" y="107"/>
                    <a:pt x="141" y="107"/>
                  </a:cubicBezTo>
                  <a:cubicBezTo>
                    <a:pt x="142" y="107"/>
                    <a:pt x="143" y="108"/>
                    <a:pt x="143" y="109"/>
                  </a:cubicBezTo>
                  <a:cubicBezTo>
                    <a:pt x="143" y="112"/>
                    <a:pt x="143" y="114"/>
                    <a:pt x="143" y="117"/>
                  </a:cubicBezTo>
                  <a:cubicBezTo>
                    <a:pt x="143" y="118"/>
                    <a:pt x="142" y="119"/>
                    <a:pt x="141" y="119"/>
                  </a:cubicBezTo>
                  <a:close/>
                  <a:moveTo>
                    <a:pt x="139" y="101"/>
                  </a:moveTo>
                  <a:cubicBezTo>
                    <a:pt x="139" y="99"/>
                    <a:pt x="138" y="96"/>
                    <a:pt x="138" y="94"/>
                  </a:cubicBezTo>
                  <a:cubicBezTo>
                    <a:pt x="138" y="94"/>
                    <a:pt x="138" y="94"/>
                    <a:pt x="138" y="94"/>
                  </a:cubicBezTo>
                  <a:cubicBezTo>
                    <a:pt x="138" y="92"/>
                    <a:pt x="139" y="91"/>
                    <a:pt x="141" y="91"/>
                  </a:cubicBezTo>
                  <a:cubicBezTo>
                    <a:pt x="142" y="91"/>
                    <a:pt x="143" y="92"/>
                    <a:pt x="143" y="93"/>
                  </a:cubicBezTo>
                  <a:cubicBezTo>
                    <a:pt x="143" y="96"/>
                    <a:pt x="143" y="99"/>
                    <a:pt x="143" y="101"/>
                  </a:cubicBezTo>
                  <a:cubicBezTo>
                    <a:pt x="143" y="102"/>
                    <a:pt x="142" y="104"/>
                    <a:pt x="141" y="104"/>
                  </a:cubicBezTo>
                  <a:cubicBezTo>
                    <a:pt x="141" y="104"/>
                    <a:pt x="141" y="104"/>
                    <a:pt x="141" y="104"/>
                  </a:cubicBezTo>
                  <a:cubicBezTo>
                    <a:pt x="140" y="104"/>
                    <a:pt x="139" y="103"/>
                    <a:pt x="139" y="101"/>
                  </a:cubicBezTo>
                  <a:close/>
                  <a:moveTo>
                    <a:pt x="138" y="86"/>
                  </a:moveTo>
                  <a:cubicBezTo>
                    <a:pt x="138" y="83"/>
                    <a:pt x="137" y="81"/>
                    <a:pt x="137" y="78"/>
                  </a:cubicBezTo>
                  <a:cubicBezTo>
                    <a:pt x="137" y="77"/>
                    <a:pt x="138" y="76"/>
                    <a:pt x="139" y="76"/>
                  </a:cubicBezTo>
                  <a:cubicBezTo>
                    <a:pt x="141" y="75"/>
                    <a:pt x="142" y="76"/>
                    <a:pt x="142" y="78"/>
                  </a:cubicBezTo>
                  <a:cubicBezTo>
                    <a:pt x="142" y="80"/>
                    <a:pt x="142" y="83"/>
                    <a:pt x="143" y="86"/>
                  </a:cubicBezTo>
                  <a:cubicBezTo>
                    <a:pt x="143" y="87"/>
                    <a:pt x="142" y="88"/>
                    <a:pt x="140" y="88"/>
                  </a:cubicBezTo>
                  <a:cubicBezTo>
                    <a:pt x="140" y="88"/>
                    <a:pt x="140" y="88"/>
                    <a:pt x="140" y="88"/>
                  </a:cubicBezTo>
                  <a:cubicBezTo>
                    <a:pt x="139" y="88"/>
                    <a:pt x="138" y="87"/>
                    <a:pt x="138" y="86"/>
                  </a:cubicBezTo>
                  <a:close/>
                  <a:moveTo>
                    <a:pt x="136" y="71"/>
                  </a:moveTo>
                  <a:cubicBezTo>
                    <a:pt x="136" y="68"/>
                    <a:pt x="135" y="65"/>
                    <a:pt x="135" y="63"/>
                  </a:cubicBezTo>
                  <a:cubicBezTo>
                    <a:pt x="135" y="63"/>
                    <a:pt x="135" y="63"/>
                    <a:pt x="135" y="63"/>
                  </a:cubicBezTo>
                  <a:cubicBezTo>
                    <a:pt x="135" y="62"/>
                    <a:pt x="136" y="60"/>
                    <a:pt x="137" y="60"/>
                  </a:cubicBezTo>
                  <a:cubicBezTo>
                    <a:pt x="138" y="60"/>
                    <a:pt x="140" y="61"/>
                    <a:pt x="140" y="62"/>
                  </a:cubicBezTo>
                  <a:cubicBezTo>
                    <a:pt x="140" y="65"/>
                    <a:pt x="141" y="67"/>
                    <a:pt x="141" y="70"/>
                  </a:cubicBezTo>
                  <a:cubicBezTo>
                    <a:pt x="141" y="71"/>
                    <a:pt x="140" y="72"/>
                    <a:pt x="139" y="72"/>
                  </a:cubicBezTo>
                  <a:cubicBezTo>
                    <a:pt x="139" y="73"/>
                    <a:pt x="139" y="73"/>
                    <a:pt x="139" y="73"/>
                  </a:cubicBezTo>
                  <a:cubicBezTo>
                    <a:pt x="137" y="73"/>
                    <a:pt x="136" y="72"/>
                    <a:pt x="136" y="71"/>
                  </a:cubicBezTo>
                  <a:close/>
                  <a:moveTo>
                    <a:pt x="134" y="55"/>
                  </a:moveTo>
                  <a:cubicBezTo>
                    <a:pt x="133" y="53"/>
                    <a:pt x="133" y="50"/>
                    <a:pt x="132" y="48"/>
                  </a:cubicBezTo>
                  <a:cubicBezTo>
                    <a:pt x="132" y="48"/>
                    <a:pt x="132" y="48"/>
                    <a:pt x="132" y="48"/>
                  </a:cubicBezTo>
                  <a:cubicBezTo>
                    <a:pt x="132" y="46"/>
                    <a:pt x="133" y="45"/>
                    <a:pt x="134" y="45"/>
                  </a:cubicBezTo>
                  <a:cubicBezTo>
                    <a:pt x="135" y="45"/>
                    <a:pt x="137" y="45"/>
                    <a:pt x="137" y="47"/>
                  </a:cubicBezTo>
                  <a:cubicBezTo>
                    <a:pt x="137" y="49"/>
                    <a:pt x="138" y="52"/>
                    <a:pt x="138" y="54"/>
                  </a:cubicBezTo>
                  <a:cubicBezTo>
                    <a:pt x="139" y="56"/>
                    <a:pt x="138" y="57"/>
                    <a:pt x="136" y="57"/>
                  </a:cubicBezTo>
                  <a:cubicBezTo>
                    <a:pt x="136" y="57"/>
                    <a:pt x="136" y="57"/>
                    <a:pt x="136" y="57"/>
                  </a:cubicBezTo>
                  <a:cubicBezTo>
                    <a:pt x="135" y="57"/>
                    <a:pt x="134" y="56"/>
                    <a:pt x="134" y="55"/>
                  </a:cubicBezTo>
                  <a:close/>
                  <a:moveTo>
                    <a:pt x="131" y="40"/>
                  </a:moveTo>
                  <a:cubicBezTo>
                    <a:pt x="130" y="37"/>
                    <a:pt x="129" y="35"/>
                    <a:pt x="129" y="33"/>
                  </a:cubicBezTo>
                  <a:cubicBezTo>
                    <a:pt x="129" y="33"/>
                    <a:pt x="129" y="33"/>
                    <a:pt x="129" y="33"/>
                  </a:cubicBezTo>
                  <a:cubicBezTo>
                    <a:pt x="128" y="31"/>
                    <a:pt x="129" y="30"/>
                    <a:pt x="130" y="30"/>
                  </a:cubicBezTo>
                  <a:cubicBezTo>
                    <a:pt x="131" y="29"/>
                    <a:pt x="133" y="30"/>
                    <a:pt x="133" y="31"/>
                  </a:cubicBezTo>
                  <a:cubicBezTo>
                    <a:pt x="134" y="34"/>
                    <a:pt x="134" y="36"/>
                    <a:pt x="135" y="39"/>
                  </a:cubicBezTo>
                  <a:cubicBezTo>
                    <a:pt x="135" y="40"/>
                    <a:pt x="135" y="41"/>
                    <a:pt x="133" y="42"/>
                  </a:cubicBezTo>
                  <a:cubicBezTo>
                    <a:pt x="133" y="42"/>
                    <a:pt x="133" y="42"/>
                    <a:pt x="133" y="42"/>
                  </a:cubicBezTo>
                  <a:cubicBezTo>
                    <a:pt x="132" y="42"/>
                    <a:pt x="131" y="41"/>
                    <a:pt x="131" y="40"/>
                  </a:cubicBezTo>
                  <a:close/>
                  <a:moveTo>
                    <a:pt x="126" y="25"/>
                  </a:moveTo>
                  <a:cubicBezTo>
                    <a:pt x="126" y="22"/>
                    <a:pt x="125" y="20"/>
                    <a:pt x="124" y="18"/>
                  </a:cubicBezTo>
                  <a:cubicBezTo>
                    <a:pt x="124" y="16"/>
                    <a:pt x="124" y="15"/>
                    <a:pt x="126" y="15"/>
                  </a:cubicBezTo>
                  <a:cubicBezTo>
                    <a:pt x="127" y="14"/>
                    <a:pt x="128" y="15"/>
                    <a:pt x="129" y="16"/>
                  </a:cubicBezTo>
                  <a:cubicBezTo>
                    <a:pt x="129" y="19"/>
                    <a:pt x="130" y="21"/>
                    <a:pt x="131" y="24"/>
                  </a:cubicBezTo>
                  <a:cubicBezTo>
                    <a:pt x="131" y="25"/>
                    <a:pt x="131" y="26"/>
                    <a:pt x="129" y="27"/>
                  </a:cubicBezTo>
                  <a:cubicBezTo>
                    <a:pt x="129" y="27"/>
                    <a:pt x="129" y="27"/>
                    <a:pt x="129" y="27"/>
                  </a:cubicBezTo>
                  <a:cubicBezTo>
                    <a:pt x="128" y="27"/>
                    <a:pt x="127" y="26"/>
                    <a:pt x="126" y="25"/>
                  </a:cubicBezTo>
                  <a:close/>
                  <a:moveTo>
                    <a:pt x="122" y="10"/>
                  </a:moveTo>
                  <a:cubicBezTo>
                    <a:pt x="120" y="6"/>
                    <a:pt x="119" y="3"/>
                    <a:pt x="119" y="3"/>
                  </a:cubicBezTo>
                  <a:cubicBezTo>
                    <a:pt x="119" y="3"/>
                    <a:pt x="119" y="3"/>
                    <a:pt x="119" y="3"/>
                  </a:cubicBezTo>
                  <a:cubicBezTo>
                    <a:pt x="118" y="2"/>
                    <a:pt x="119" y="1"/>
                    <a:pt x="120" y="0"/>
                  </a:cubicBezTo>
                  <a:cubicBezTo>
                    <a:pt x="121" y="0"/>
                    <a:pt x="123" y="0"/>
                    <a:pt x="123" y="1"/>
                  </a:cubicBezTo>
                  <a:cubicBezTo>
                    <a:pt x="123" y="1"/>
                    <a:pt x="124" y="4"/>
                    <a:pt x="126" y="9"/>
                  </a:cubicBezTo>
                  <a:cubicBezTo>
                    <a:pt x="126" y="10"/>
                    <a:pt x="126" y="11"/>
                    <a:pt x="125" y="12"/>
                  </a:cubicBezTo>
                  <a:cubicBezTo>
                    <a:pt x="124" y="12"/>
                    <a:pt x="124" y="12"/>
                    <a:pt x="124" y="12"/>
                  </a:cubicBezTo>
                  <a:cubicBezTo>
                    <a:pt x="123" y="12"/>
                    <a:pt x="122" y="11"/>
                    <a:pt x="122"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8" name="Freeform 757"/>
            <p:cNvSpPr>
              <a:spLocks noEditPoints="1"/>
            </p:cNvSpPr>
            <p:nvPr/>
          </p:nvSpPr>
          <p:spPr bwMode="auto">
            <a:xfrm>
              <a:off x="4743449" y="1778001"/>
              <a:ext cx="247650" cy="909638"/>
            </a:xfrm>
            <a:custGeom>
              <a:avLst/>
              <a:gdLst>
                <a:gd name="T0" fmla="*/ 3 w 91"/>
                <a:gd name="T1" fmla="*/ 336 h 336"/>
                <a:gd name="T2" fmla="*/ 0 w 91"/>
                <a:gd name="T3" fmla="*/ 334 h 336"/>
                <a:gd name="T4" fmla="*/ 5 w 91"/>
                <a:gd name="T5" fmla="*/ 335 h 336"/>
                <a:gd name="T6" fmla="*/ 5 w 91"/>
                <a:gd name="T7" fmla="*/ 333 h 336"/>
                <a:gd name="T8" fmla="*/ 2 w 91"/>
                <a:gd name="T9" fmla="*/ 317 h 336"/>
                <a:gd name="T10" fmla="*/ 6 w 91"/>
                <a:gd name="T11" fmla="*/ 326 h 336"/>
                <a:gd name="T12" fmla="*/ 4 w 91"/>
                <a:gd name="T13" fmla="*/ 310 h 336"/>
                <a:gd name="T14" fmla="*/ 7 w 91"/>
                <a:gd name="T15" fmla="*/ 300 h 336"/>
                <a:gd name="T16" fmla="*/ 6 w 91"/>
                <a:gd name="T17" fmla="*/ 312 h 336"/>
                <a:gd name="T18" fmla="*/ 8 w 91"/>
                <a:gd name="T19" fmla="*/ 287 h 336"/>
                <a:gd name="T20" fmla="*/ 12 w 91"/>
                <a:gd name="T21" fmla="*/ 288 h 336"/>
                <a:gd name="T22" fmla="*/ 8 w 91"/>
                <a:gd name="T23" fmla="*/ 297 h 336"/>
                <a:gd name="T24" fmla="*/ 11 w 91"/>
                <a:gd name="T25" fmla="*/ 271 h 336"/>
                <a:gd name="T26" fmla="*/ 14 w 91"/>
                <a:gd name="T27" fmla="*/ 280 h 336"/>
                <a:gd name="T28" fmla="*/ 14 w 91"/>
                <a:gd name="T29" fmla="*/ 267 h 336"/>
                <a:gd name="T30" fmla="*/ 17 w 91"/>
                <a:gd name="T31" fmla="*/ 254 h 336"/>
                <a:gd name="T32" fmla="*/ 15 w 91"/>
                <a:gd name="T33" fmla="*/ 267 h 336"/>
                <a:gd name="T34" fmla="*/ 15 w 91"/>
                <a:gd name="T35" fmla="*/ 248 h 336"/>
                <a:gd name="T36" fmla="*/ 21 w 91"/>
                <a:gd name="T37" fmla="*/ 241 h 336"/>
                <a:gd name="T38" fmla="*/ 19 w 91"/>
                <a:gd name="T39" fmla="*/ 236 h 336"/>
                <a:gd name="T40" fmla="*/ 19 w 91"/>
                <a:gd name="T41" fmla="*/ 225 h 336"/>
                <a:gd name="T42" fmla="*/ 23 w 91"/>
                <a:gd name="T43" fmla="*/ 227 h 336"/>
                <a:gd name="T44" fmla="*/ 19 w 91"/>
                <a:gd name="T45" fmla="*/ 236 h 336"/>
                <a:gd name="T46" fmla="*/ 21 w 91"/>
                <a:gd name="T47" fmla="*/ 210 h 336"/>
                <a:gd name="T48" fmla="*/ 24 w 91"/>
                <a:gd name="T49" fmla="*/ 218 h 336"/>
                <a:gd name="T50" fmla="*/ 23 w 91"/>
                <a:gd name="T51" fmla="*/ 202 h 336"/>
                <a:gd name="T52" fmla="*/ 27 w 91"/>
                <a:gd name="T53" fmla="*/ 193 h 336"/>
                <a:gd name="T54" fmla="*/ 25 w 91"/>
                <a:gd name="T55" fmla="*/ 205 h 336"/>
                <a:gd name="T56" fmla="*/ 28 w 91"/>
                <a:gd name="T57" fmla="*/ 179 h 336"/>
                <a:gd name="T58" fmla="*/ 30 w 91"/>
                <a:gd name="T59" fmla="*/ 188 h 336"/>
                <a:gd name="T60" fmla="*/ 30 w 91"/>
                <a:gd name="T61" fmla="*/ 172 h 336"/>
                <a:gd name="T62" fmla="*/ 36 w 91"/>
                <a:gd name="T63" fmla="*/ 165 h 336"/>
                <a:gd name="T64" fmla="*/ 31 w 91"/>
                <a:gd name="T65" fmla="*/ 174 h 336"/>
                <a:gd name="T66" fmla="*/ 35 w 91"/>
                <a:gd name="T67" fmla="*/ 149 h 336"/>
                <a:gd name="T68" fmla="*/ 38 w 91"/>
                <a:gd name="T69" fmla="*/ 158 h 336"/>
                <a:gd name="T70" fmla="*/ 39 w 91"/>
                <a:gd name="T71" fmla="*/ 144 h 336"/>
                <a:gd name="T72" fmla="*/ 39 w 91"/>
                <a:gd name="T73" fmla="*/ 134 h 336"/>
                <a:gd name="T74" fmla="*/ 42 w 91"/>
                <a:gd name="T75" fmla="*/ 143 h 336"/>
                <a:gd name="T76" fmla="*/ 43 w 91"/>
                <a:gd name="T77" fmla="*/ 129 h 336"/>
                <a:gd name="T78" fmla="*/ 46 w 91"/>
                <a:gd name="T79" fmla="*/ 117 h 336"/>
                <a:gd name="T80" fmla="*/ 44 w 91"/>
                <a:gd name="T81" fmla="*/ 129 h 336"/>
                <a:gd name="T82" fmla="*/ 46 w 91"/>
                <a:gd name="T83" fmla="*/ 111 h 336"/>
                <a:gd name="T84" fmla="*/ 52 w 91"/>
                <a:gd name="T85" fmla="*/ 105 h 336"/>
                <a:gd name="T86" fmla="*/ 47 w 91"/>
                <a:gd name="T87" fmla="*/ 114 h 336"/>
                <a:gd name="T88" fmla="*/ 52 w 91"/>
                <a:gd name="T89" fmla="*/ 89 h 336"/>
                <a:gd name="T90" fmla="*/ 54 w 91"/>
                <a:gd name="T91" fmla="*/ 97 h 336"/>
                <a:gd name="T92" fmla="*/ 55 w 91"/>
                <a:gd name="T93" fmla="*/ 84 h 336"/>
                <a:gd name="T94" fmla="*/ 56 w 91"/>
                <a:gd name="T95" fmla="*/ 74 h 336"/>
                <a:gd name="T96" fmla="*/ 58 w 91"/>
                <a:gd name="T97" fmla="*/ 82 h 336"/>
                <a:gd name="T98" fmla="*/ 60 w 91"/>
                <a:gd name="T99" fmla="*/ 69 h 336"/>
                <a:gd name="T100" fmla="*/ 64 w 91"/>
                <a:gd name="T101" fmla="*/ 57 h 336"/>
                <a:gd name="T102" fmla="*/ 60 w 91"/>
                <a:gd name="T103" fmla="*/ 69 h 336"/>
                <a:gd name="T104" fmla="*/ 66 w 91"/>
                <a:gd name="T105" fmla="*/ 44 h 336"/>
                <a:gd name="T106" fmla="*/ 68 w 91"/>
                <a:gd name="T107" fmla="*/ 53 h 336"/>
                <a:gd name="T108" fmla="*/ 69 w 91"/>
                <a:gd name="T109" fmla="*/ 37 h 336"/>
                <a:gd name="T110" fmla="*/ 75 w 91"/>
                <a:gd name="T111" fmla="*/ 28 h 336"/>
                <a:gd name="T112" fmla="*/ 71 w 91"/>
                <a:gd name="T113" fmla="*/ 40 h 336"/>
                <a:gd name="T114" fmla="*/ 75 w 91"/>
                <a:gd name="T115" fmla="*/ 22 h 336"/>
                <a:gd name="T116" fmla="*/ 83 w 91"/>
                <a:gd name="T117" fmla="*/ 17 h 336"/>
                <a:gd name="T118" fmla="*/ 76 w 91"/>
                <a:gd name="T119" fmla="*/ 25 h 336"/>
                <a:gd name="T120" fmla="*/ 87 w 91"/>
                <a:gd name="T121" fmla="*/ 1 h 336"/>
                <a:gd name="T122" fmla="*/ 90 w 91"/>
                <a:gd name="T123" fmla="*/ 4 h 336"/>
                <a:gd name="T124" fmla="*/ 83 w 91"/>
                <a:gd name="T125" fmla="*/ 1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 h="336">
                  <a:moveTo>
                    <a:pt x="3" y="336"/>
                  </a:moveTo>
                  <a:cubicBezTo>
                    <a:pt x="3" y="336"/>
                    <a:pt x="3" y="336"/>
                    <a:pt x="3" y="336"/>
                  </a:cubicBezTo>
                  <a:cubicBezTo>
                    <a:pt x="3" y="336"/>
                    <a:pt x="3" y="336"/>
                    <a:pt x="3" y="336"/>
                  </a:cubicBezTo>
                  <a:cubicBezTo>
                    <a:pt x="2" y="336"/>
                    <a:pt x="2" y="336"/>
                    <a:pt x="2" y="336"/>
                  </a:cubicBezTo>
                  <a:cubicBezTo>
                    <a:pt x="1" y="336"/>
                    <a:pt x="1" y="334"/>
                    <a:pt x="0" y="334"/>
                  </a:cubicBezTo>
                  <a:cubicBezTo>
                    <a:pt x="0" y="334"/>
                    <a:pt x="0" y="334"/>
                    <a:pt x="0" y="334"/>
                  </a:cubicBezTo>
                  <a:cubicBezTo>
                    <a:pt x="0" y="332"/>
                    <a:pt x="1" y="331"/>
                    <a:pt x="2" y="331"/>
                  </a:cubicBezTo>
                  <a:cubicBezTo>
                    <a:pt x="3" y="331"/>
                    <a:pt x="4" y="331"/>
                    <a:pt x="5" y="332"/>
                  </a:cubicBezTo>
                  <a:cubicBezTo>
                    <a:pt x="6" y="333"/>
                    <a:pt x="6" y="334"/>
                    <a:pt x="5" y="335"/>
                  </a:cubicBezTo>
                  <a:cubicBezTo>
                    <a:pt x="5" y="336"/>
                    <a:pt x="4" y="336"/>
                    <a:pt x="3" y="336"/>
                  </a:cubicBezTo>
                  <a:close/>
                  <a:moveTo>
                    <a:pt x="5" y="333"/>
                  </a:moveTo>
                  <a:cubicBezTo>
                    <a:pt x="5" y="333"/>
                    <a:pt x="5" y="333"/>
                    <a:pt x="5" y="333"/>
                  </a:cubicBezTo>
                  <a:moveTo>
                    <a:pt x="3" y="328"/>
                  </a:moveTo>
                  <a:cubicBezTo>
                    <a:pt x="2" y="328"/>
                    <a:pt x="1" y="326"/>
                    <a:pt x="1" y="325"/>
                  </a:cubicBezTo>
                  <a:cubicBezTo>
                    <a:pt x="2" y="323"/>
                    <a:pt x="2" y="320"/>
                    <a:pt x="2" y="317"/>
                  </a:cubicBezTo>
                  <a:cubicBezTo>
                    <a:pt x="3" y="316"/>
                    <a:pt x="4" y="315"/>
                    <a:pt x="5" y="316"/>
                  </a:cubicBezTo>
                  <a:cubicBezTo>
                    <a:pt x="6" y="316"/>
                    <a:pt x="7" y="317"/>
                    <a:pt x="7" y="318"/>
                  </a:cubicBezTo>
                  <a:cubicBezTo>
                    <a:pt x="7" y="321"/>
                    <a:pt x="6" y="323"/>
                    <a:pt x="6" y="326"/>
                  </a:cubicBezTo>
                  <a:cubicBezTo>
                    <a:pt x="6" y="327"/>
                    <a:pt x="5" y="328"/>
                    <a:pt x="3" y="328"/>
                  </a:cubicBezTo>
                  <a:close/>
                  <a:moveTo>
                    <a:pt x="6" y="312"/>
                  </a:moveTo>
                  <a:cubicBezTo>
                    <a:pt x="4" y="312"/>
                    <a:pt x="3" y="311"/>
                    <a:pt x="4" y="310"/>
                  </a:cubicBezTo>
                  <a:cubicBezTo>
                    <a:pt x="4" y="307"/>
                    <a:pt x="4" y="305"/>
                    <a:pt x="5" y="302"/>
                  </a:cubicBezTo>
                  <a:cubicBezTo>
                    <a:pt x="5" y="302"/>
                    <a:pt x="5" y="302"/>
                    <a:pt x="5" y="302"/>
                  </a:cubicBezTo>
                  <a:cubicBezTo>
                    <a:pt x="5" y="301"/>
                    <a:pt x="6" y="300"/>
                    <a:pt x="7" y="300"/>
                  </a:cubicBezTo>
                  <a:cubicBezTo>
                    <a:pt x="9" y="300"/>
                    <a:pt x="10" y="302"/>
                    <a:pt x="9" y="303"/>
                  </a:cubicBezTo>
                  <a:cubicBezTo>
                    <a:pt x="9" y="305"/>
                    <a:pt x="9" y="308"/>
                    <a:pt x="8" y="310"/>
                  </a:cubicBezTo>
                  <a:cubicBezTo>
                    <a:pt x="8" y="312"/>
                    <a:pt x="7" y="312"/>
                    <a:pt x="6" y="312"/>
                  </a:cubicBezTo>
                  <a:close/>
                  <a:moveTo>
                    <a:pt x="8" y="297"/>
                  </a:moveTo>
                  <a:cubicBezTo>
                    <a:pt x="7" y="297"/>
                    <a:pt x="6" y="296"/>
                    <a:pt x="6" y="294"/>
                  </a:cubicBezTo>
                  <a:cubicBezTo>
                    <a:pt x="7" y="292"/>
                    <a:pt x="7" y="290"/>
                    <a:pt x="8" y="287"/>
                  </a:cubicBezTo>
                  <a:cubicBezTo>
                    <a:pt x="8" y="287"/>
                    <a:pt x="8" y="287"/>
                    <a:pt x="8" y="287"/>
                  </a:cubicBezTo>
                  <a:cubicBezTo>
                    <a:pt x="8" y="285"/>
                    <a:pt x="9" y="285"/>
                    <a:pt x="11" y="285"/>
                  </a:cubicBezTo>
                  <a:cubicBezTo>
                    <a:pt x="12" y="285"/>
                    <a:pt x="13" y="286"/>
                    <a:pt x="12" y="288"/>
                  </a:cubicBezTo>
                  <a:cubicBezTo>
                    <a:pt x="12" y="288"/>
                    <a:pt x="12" y="288"/>
                    <a:pt x="12" y="288"/>
                  </a:cubicBezTo>
                  <a:cubicBezTo>
                    <a:pt x="12" y="291"/>
                    <a:pt x="11" y="293"/>
                    <a:pt x="11" y="295"/>
                  </a:cubicBezTo>
                  <a:cubicBezTo>
                    <a:pt x="11" y="296"/>
                    <a:pt x="10" y="297"/>
                    <a:pt x="8" y="297"/>
                  </a:cubicBezTo>
                  <a:close/>
                  <a:moveTo>
                    <a:pt x="11" y="282"/>
                  </a:moveTo>
                  <a:cubicBezTo>
                    <a:pt x="10" y="282"/>
                    <a:pt x="9" y="280"/>
                    <a:pt x="10" y="279"/>
                  </a:cubicBezTo>
                  <a:cubicBezTo>
                    <a:pt x="10" y="276"/>
                    <a:pt x="11" y="274"/>
                    <a:pt x="11" y="271"/>
                  </a:cubicBezTo>
                  <a:cubicBezTo>
                    <a:pt x="11" y="270"/>
                    <a:pt x="13" y="269"/>
                    <a:pt x="14" y="270"/>
                  </a:cubicBezTo>
                  <a:cubicBezTo>
                    <a:pt x="15" y="270"/>
                    <a:pt x="16" y="271"/>
                    <a:pt x="16" y="272"/>
                  </a:cubicBezTo>
                  <a:cubicBezTo>
                    <a:pt x="15" y="275"/>
                    <a:pt x="15" y="277"/>
                    <a:pt x="14" y="280"/>
                  </a:cubicBezTo>
                  <a:cubicBezTo>
                    <a:pt x="14" y="281"/>
                    <a:pt x="13" y="282"/>
                    <a:pt x="12" y="282"/>
                  </a:cubicBezTo>
                  <a:lnTo>
                    <a:pt x="11" y="282"/>
                  </a:lnTo>
                  <a:close/>
                  <a:moveTo>
                    <a:pt x="14" y="267"/>
                  </a:moveTo>
                  <a:cubicBezTo>
                    <a:pt x="13" y="266"/>
                    <a:pt x="12" y="265"/>
                    <a:pt x="13" y="264"/>
                  </a:cubicBezTo>
                  <a:cubicBezTo>
                    <a:pt x="13" y="261"/>
                    <a:pt x="13" y="259"/>
                    <a:pt x="14" y="256"/>
                  </a:cubicBezTo>
                  <a:cubicBezTo>
                    <a:pt x="14" y="255"/>
                    <a:pt x="15" y="254"/>
                    <a:pt x="17" y="254"/>
                  </a:cubicBezTo>
                  <a:cubicBezTo>
                    <a:pt x="18" y="254"/>
                    <a:pt x="19" y="256"/>
                    <a:pt x="18" y="257"/>
                  </a:cubicBezTo>
                  <a:cubicBezTo>
                    <a:pt x="18" y="259"/>
                    <a:pt x="18" y="262"/>
                    <a:pt x="17" y="265"/>
                  </a:cubicBezTo>
                  <a:cubicBezTo>
                    <a:pt x="17" y="266"/>
                    <a:pt x="16" y="267"/>
                    <a:pt x="15" y="267"/>
                  </a:cubicBezTo>
                  <a:lnTo>
                    <a:pt x="14" y="267"/>
                  </a:lnTo>
                  <a:close/>
                  <a:moveTo>
                    <a:pt x="17" y="251"/>
                  </a:moveTo>
                  <a:cubicBezTo>
                    <a:pt x="16" y="251"/>
                    <a:pt x="15" y="250"/>
                    <a:pt x="15" y="248"/>
                  </a:cubicBezTo>
                  <a:cubicBezTo>
                    <a:pt x="15" y="246"/>
                    <a:pt x="16" y="243"/>
                    <a:pt x="16" y="241"/>
                  </a:cubicBezTo>
                  <a:cubicBezTo>
                    <a:pt x="16" y="239"/>
                    <a:pt x="18" y="239"/>
                    <a:pt x="19" y="239"/>
                  </a:cubicBezTo>
                  <a:cubicBezTo>
                    <a:pt x="20" y="239"/>
                    <a:pt x="21" y="240"/>
                    <a:pt x="21" y="241"/>
                  </a:cubicBezTo>
                  <a:cubicBezTo>
                    <a:pt x="20" y="244"/>
                    <a:pt x="20" y="247"/>
                    <a:pt x="20" y="249"/>
                  </a:cubicBezTo>
                  <a:cubicBezTo>
                    <a:pt x="20" y="250"/>
                    <a:pt x="18" y="251"/>
                    <a:pt x="17" y="251"/>
                  </a:cubicBezTo>
                  <a:close/>
                  <a:moveTo>
                    <a:pt x="19" y="236"/>
                  </a:moveTo>
                  <a:cubicBezTo>
                    <a:pt x="18" y="236"/>
                    <a:pt x="17" y="234"/>
                    <a:pt x="17" y="233"/>
                  </a:cubicBezTo>
                  <a:cubicBezTo>
                    <a:pt x="18" y="231"/>
                    <a:pt x="18" y="229"/>
                    <a:pt x="18" y="227"/>
                  </a:cubicBezTo>
                  <a:cubicBezTo>
                    <a:pt x="18" y="226"/>
                    <a:pt x="18" y="226"/>
                    <a:pt x="19" y="225"/>
                  </a:cubicBezTo>
                  <a:cubicBezTo>
                    <a:pt x="19" y="224"/>
                    <a:pt x="20" y="223"/>
                    <a:pt x="21" y="223"/>
                  </a:cubicBezTo>
                  <a:cubicBezTo>
                    <a:pt x="22" y="224"/>
                    <a:pt x="23" y="225"/>
                    <a:pt x="23" y="226"/>
                  </a:cubicBezTo>
                  <a:cubicBezTo>
                    <a:pt x="23" y="226"/>
                    <a:pt x="23" y="227"/>
                    <a:pt x="23" y="227"/>
                  </a:cubicBezTo>
                  <a:cubicBezTo>
                    <a:pt x="23" y="229"/>
                    <a:pt x="22" y="232"/>
                    <a:pt x="22" y="234"/>
                  </a:cubicBezTo>
                  <a:cubicBezTo>
                    <a:pt x="22" y="235"/>
                    <a:pt x="21" y="236"/>
                    <a:pt x="20" y="236"/>
                  </a:cubicBezTo>
                  <a:lnTo>
                    <a:pt x="19" y="236"/>
                  </a:lnTo>
                  <a:close/>
                  <a:moveTo>
                    <a:pt x="22" y="220"/>
                  </a:moveTo>
                  <a:cubicBezTo>
                    <a:pt x="20" y="220"/>
                    <a:pt x="20" y="219"/>
                    <a:pt x="20" y="218"/>
                  </a:cubicBezTo>
                  <a:cubicBezTo>
                    <a:pt x="20" y="215"/>
                    <a:pt x="21" y="212"/>
                    <a:pt x="21" y="210"/>
                  </a:cubicBezTo>
                  <a:cubicBezTo>
                    <a:pt x="21" y="209"/>
                    <a:pt x="23" y="208"/>
                    <a:pt x="24" y="208"/>
                  </a:cubicBezTo>
                  <a:cubicBezTo>
                    <a:pt x="25" y="208"/>
                    <a:pt x="26" y="209"/>
                    <a:pt x="26" y="211"/>
                  </a:cubicBezTo>
                  <a:cubicBezTo>
                    <a:pt x="25" y="213"/>
                    <a:pt x="25" y="216"/>
                    <a:pt x="24" y="218"/>
                  </a:cubicBezTo>
                  <a:cubicBezTo>
                    <a:pt x="24" y="220"/>
                    <a:pt x="23" y="220"/>
                    <a:pt x="22" y="220"/>
                  </a:cubicBezTo>
                  <a:close/>
                  <a:moveTo>
                    <a:pt x="25" y="205"/>
                  </a:moveTo>
                  <a:cubicBezTo>
                    <a:pt x="23" y="205"/>
                    <a:pt x="22" y="203"/>
                    <a:pt x="23" y="202"/>
                  </a:cubicBezTo>
                  <a:cubicBezTo>
                    <a:pt x="23" y="200"/>
                    <a:pt x="24" y="197"/>
                    <a:pt x="24" y="194"/>
                  </a:cubicBezTo>
                  <a:cubicBezTo>
                    <a:pt x="24" y="194"/>
                    <a:pt x="24" y="194"/>
                    <a:pt x="24" y="194"/>
                  </a:cubicBezTo>
                  <a:cubicBezTo>
                    <a:pt x="25" y="193"/>
                    <a:pt x="26" y="192"/>
                    <a:pt x="27" y="193"/>
                  </a:cubicBezTo>
                  <a:cubicBezTo>
                    <a:pt x="28" y="193"/>
                    <a:pt x="29" y="194"/>
                    <a:pt x="29" y="195"/>
                  </a:cubicBezTo>
                  <a:cubicBezTo>
                    <a:pt x="28" y="198"/>
                    <a:pt x="28" y="201"/>
                    <a:pt x="27" y="203"/>
                  </a:cubicBezTo>
                  <a:cubicBezTo>
                    <a:pt x="27" y="204"/>
                    <a:pt x="26" y="205"/>
                    <a:pt x="25" y="205"/>
                  </a:cubicBezTo>
                  <a:close/>
                  <a:moveTo>
                    <a:pt x="28" y="190"/>
                  </a:moveTo>
                  <a:cubicBezTo>
                    <a:pt x="26" y="189"/>
                    <a:pt x="26" y="188"/>
                    <a:pt x="26" y="187"/>
                  </a:cubicBezTo>
                  <a:cubicBezTo>
                    <a:pt x="27" y="184"/>
                    <a:pt x="27" y="182"/>
                    <a:pt x="28" y="179"/>
                  </a:cubicBezTo>
                  <a:cubicBezTo>
                    <a:pt x="28" y="178"/>
                    <a:pt x="29" y="177"/>
                    <a:pt x="31" y="177"/>
                  </a:cubicBezTo>
                  <a:cubicBezTo>
                    <a:pt x="32" y="178"/>
                    <a:pt x="33" y="179"/>
                    <a:pt x="32" y="180"/>
                  </a:cubicBezTo>
                  <a:cubicBezTo>
                    <a:pt x="32" y="183"/>
                    <a:pt x="31" y="185"/>
                    <a:pt x="30" y="188"/>
                  </a:cubicBezTo>
                  <a:cubicBezTo>
                    <a:pt x="30" y="189"/>
                    <a:pt x="29" y="190"/>
                    <a:pt x="28" y="190"/>
                  </a:cubicBezTo>
                  <a:close/>
                  <a:moveTo>
                    <a:pt x="31" y="174"/>
                  </a:moveTo>
                  <a:cubicBezTo>
                    <a:pt x="30" y="174"/>
                    <a:pt x="29" y="173"/>
                    <a:pt x="30" y="172"/>
                  </a:cubicBezTo>
                  <a:cubicBezTo>
                    <a:pt x="30" y="169"/>
                    <a:pt x="31" y="167"/>
                    <a:pt x="31" y="164"/>
                  </a:cubicBezTo>
                  <a:cubicBezTo>
                    <a:pt x="32" y="163"/>
                    <a:pt x="33" y="162"/>
                    <a:pt x="34" y="162"/>
                  </a:cubicBezTo>
                  <a:cubicBezTo>
                    <a:pt x="36" y="163"/>
                    <a:pt x="36" y="164"/>
                    <a:pt x="36" y="165"/>
                  </a:cubicBezTo>
                  <a:cubicBezTo>
                    <a:pt x="35" y="168"/>
                    <a:pt x="35" y="170"/>
                    <a:pt x="34" y="173"/>
                  </a:cubicBezTo>
                  <a:cubicBezTo>
                    <a:pt x="34" y="174"/>
                    <a:pt x="33" y="175"/>
                    <a:pt x="32" y="175"/>
                  </a:cubicBezTo>
                  <a:lnTo>
                    <a:pt x="31" y="174"/>
                  </a:lnTo>
                  <a:close/>
                  <a:moveTo>
                    <a:pt x="35" y="159"/>
                  </a:moveTo>
                  <a:cubicBezTo>
                    <a:pt x="34" y="159"/>
                    <a:pt x="33" y="158"/>
                    <a:pt x="33" y="156"/>
                  </a:cubicBezTo>
                  <a:cubicBezTo>
                    <a:pt x="34" y="154"/>
                    <a:pt x="35" y="151"/>
                    <a:pt x="35" y="149"/>
                  </a:cubicBezTo>
                  <a:cubicBezTo>
                    <a:pt x="36" y="148"/>
                    <a:pt x="37" y="147"/>
                    <a:pt x="38" y="147"/>
                  </a:cubicBezTo>
                  <a:cubicBezTo>
                    <a:pt x="40" y="148"/>
                    <a:pt x="40" y="149"/>
                    <a:pt x="40" y="150"/>
                  </a:cubicBezTo>
                  <a:cubicBezTo>
                    <a:pt x="39" y="153"/>
                    <a:pt x="39" y="155"/>
                    <a:pt x="38" y="158"/>
                  </a:cubicBezTo>
                  <a:cubicBezTo>
                    <a:pt x="38" y="159"/>
                    <a:pt x="37" y="159"/>
                    <a:pt x="36" y="159"/>
                  </a:cubicBezTo>
                  <a:lnTo>
                    <a:pt x="35" y="159"/>
                  </a:lnTo>
                  <a:close/>
                  <a:moveTo>
                    <a:pt x="39" y="144"/>
                  </a:moveTo>
                  <a:cubicBezTo>
                    <a:pt x="38" y="144"/>
                    <a:pt x="37" y="143"/>
                    <a:pt x="37" y="141"/>
                  </a:cubicBezTo>
                  <a:cubicBezTo>
                    <a:pt x="38" y="139"/>
                    <a:pt x="39" y="136"/>
                    <a:pt x="39" y="134"/>
                  </a:cubicBezTo>
                  <a:cubicBezTo>
                    <a:pt x="39" y="134"/>
                    <a:pt x="39" y="134"/>
                    <a:pt x="39" y="134"/>
                  </a:cubicBezTo>
                  <a:cubicBezTo>
                    <a:pt x="40" y="133"/>
                    <a:pt x="41" y="132"/>
                    <a:pt x="42" y="132"/>
                  </a:cubicBezTo>
                  <a:cubicBezTo>
                    <a:pt x="44" y="133"/>
                    <a:pt x="44" y="134"/>
                    <a:pt x="44" y="135"/>
                  </a:cubicBezTo>
                  <a:cubicBezTo>
                    <a:pt x="43" y="138"/>
                    <a:pt x="43" y="140"/>
                    <a:pt x="42" y="143"/>
                  </a:cubicBezTo>
                  <a:cubicBezTo>
                    <a:pt x="42" y="144"/>
                    <a:pt x="41" y="144"/>
                    <a:pt x="40" y="144"/>
                  </a:cubicBezTo>
                  <a:lnTo>
                    <a:pt x="39" y="144"/>
                  </a:lnTo>
                  <a:close/>
                  <a:moveTo>
                    <a:pt x="43" y="129"/>
                  </a:moveTo>
                  <a:cubicBezTo>
                    <a:pt x="42" y="129"/>
                    <a:pt x="41" y="128"/>
                    <a:pt x="42" y="126"/>
                  </a:cubicBezTo>
                  <a:cubicBezTo>
                    <a:pt x="42" y="124"/>
                    <a:pt x="43" y="121"/>
                    <a:pt x="44" y="119"/>
                  </a:cubicBezTo>
                  <a:cubicBezTo>
                    <a:pt x="44" y="118"/>
                    <a:pt x="45" y="117"/>
                    <a:pt x="46" y="117"/>
                  </a:cubicBezTo>
                  <a:cubicBezTo>
                    <a:pt x="48" y="117"/>
                    <a:pt x="48" y="119"/>
                    <a:pt x="48" y="120"/>
                  </a:cubicBezTo>
                  <a:cubicBezTo>
                    <a:pt x="47" y="123"/>
                    <a:pt x="47" y="125"/>
                    <a:pt x="46" y="128"/>
                  </a:cubicBezTo>
                  <a:cubicBezTo>
                    <a:pt x="46" y="129"/>
                    <a:pt x="45" y="129"/>
                    <a:pt x="44" y="129"/>
                  </a:cubicBezTo>
                  <a:lnTo>
                    <a:pt x="43" y="129"/>
                  </a:lnTo>
                  <a:close/>
                  <a:moveTo>
                    <a:pt x="47" y="114"/>
                  </a:moveTo>
                  <a:cubicBezTo>
                    <a:pt x="46" y="114"/>
                    <a:pt x="45" y="112"/>
                    <a:pt x="46" y="111"/>
                  </a:cubicBezTo>
                  <a:cubicBezTo>
                    <a:pt x="46" y="109"/>
                    <a:pt x="47" y="106"/>
                    <a:pt x="48" y="104"/>
                  </a:cubicBezTo>
                  <a:cubicBezTo>
                    <a:pt x="48" y="102"/>
                    <a:pt x="49" y="102"/>
                    <a:pt x="50" y="102"/>
                  </a:cubicBezTo>
                  <a:cubicBezTo>
                    <a:pt x="52" y="102"/>
                    <a:pt x="52" y="104"/>
                    <a:pt x="52" y="105"/>
                  </a:cubicBezTo>
                  <a:cubicBezTo>
                    <a:pt x="51" y="107"/>
                    <a:pt x="51" y="110"/>
                    <a:pt x="50" y="112"/>
                  </a:cubicBezTo>
                  <a:cubicBezTo>
                    <a:pt x="50" y="114"/>
                    <a:pt x="49" y="114"/>
                    <a:pt x="48" y="114"/>
                  </a:cubicBezTo>
                  <a:lnTo>
                    <a:pt x="47" y="114"/>
                  </a:lnTo>
                  <a:close/>
                  <a:moveTo>
                    <a:pt x="51" y="99"/>
                  </a:moveTo>
                  <a:cubicBezTo>
                    <a:pt x="50" y="99"/>
                    <a:pt x="49" y="97"/>
                    <a:pt x="50" y="96"/>
                  </a:cubicBezTo>
                  <a:cubicBezTo>
                    <a:pt x="50" y="94"/>
                    <a:pt x="51" y="91"/>
                    <a:pt x="52" y="89"/>
                  </a:cubicBezTo>
                  <a:cubicBezTo>
                    <a:pt x="52" y="87"/>
                    <a:pt x="53" y="87"/>
                    <a:pt x="54" y="87"/>
                  </a:cubicBezTo>
                  <a:cubicBezTo>
                    <a:pt x="56" y="87"/>
                    <a:pt x="56" y="89"/>
                    <a:pt x="56" y="90"/>
                  </a:cubicBezTo>
                  <a:cubicBezTo>
                    <a:pt x="55" y="92"/>
                    <a:pt x="55" y="95"/>
                    <a:pt x="54" y="97"/>
                  </a:cubicBezTo>
                  <a:cubicBezTo>
                    <a:pt x="54" y="98"/>
                    <a:pt x="53" y="99"/>
                    <a:pt x="52" y="99"/>
                  </a:cubicBezTo>
                  <a:lnTo>
                    <a:pt x="51" y="99"/>
                  </a:lnTo>
                  <a:close/>
                  <a:moveTo>
                    <a:pt x="55" y="84"/>
                  </a:moveTo>
                  <a:cubicBezTo>
                    <a:pt x="54" y="84"/>
                    <a:pt x="53" y="82"/>
                    <a:pt x="54" y="81"/>
                  </a:cubicBezTo>
                  <a:cubicBezTo>
                    <a:pt x="54" y="79"/>
                    <a:pt x="55" y="76"/>
                    <a:pt x="56" y="74"/>
                  </a:cubicBezTo>
                  <a:cubicBezTo>
                    <a:pt x="56" y="74"/>
                    <a:pt x="56" y="74"/>
                    <a:pt x="56" y="74"/>
                  </a:cubicBezTo>
                  <a:cubicBezTo>
                    <a:pt x="56" y="72"/>
                    <a:pt x="58" y="72"/>
                    <a:pt x="59" y="72"/>
                  </a:cubicBezTo>
                  <a:cubicBezTo>
                    <a:pt x="60" y="72"/>
                    <a:pt x="61" y="74"/>
                    <a:pt x="60" y="75"/>
                  </a:cubicBezTo>
                  <a:cubicBezTo>
                    <a:pt x="60" y="77"/>
                    <a:pt x="59" y="80"/>
                    <a:pt x="58" y="82"/>
                  </a:cubicBezTo>
                  <a:cubicBezTo>
                    <a:pt x="58" y="83"/>
                    <a:pt x="57" y="84"/>
                    <a:pt x="56" y="84"/>
                  </a:cubicBezTo>
                  <a:lnTo>
                    <a:pt x="55" y="84"/>
                  </a:lnTo>
                  <a:close/>
                  <a:moveTo>
                    <a:pt x="60" y="69"/>
                  </a:moveTo>
                  <a:cubicBezTo>
                    <a:pt x="59" y="69"/>
                    <a:pt x="58" y="67"/>
                    <a:pt x="58" y="66"/>
                  </a:cubicBezTo>
                  <a:cubicBezTo>
                    <a:pt x="59" y="64"/>
                    <a:pt x="60" y="61"/>
                    <a:pt x="61" y="59"/>
                  </a:cubicBezTo>
                  <a:cubicBezTo>
                    <a:pt x="61" y="57"/>
                    <a:pt x="62" y="57"/>
                    <a:pt x="64" y="57"/>
                  </a:cubicBezTo>
                  <a:cubicBezTo>
                    <a:pt x="65" y="58"/>
                    <a:pt x="65" y="59"/>
                    <a:pt x="65" y="60"/>
                  </a:cubicBezTo>
                  <a:cubicBezTo>
                    <a:pt x="64" y="63"/>
                    <a:pt x="63" y="65"/>
                    <a:pt x="63" y="67"/>
                  </a:cubicBezTo>
                  <a:cubicBezTo>
                    <a:pt x="62" y="68"/>
                    <a:pt x="61" y="69"/>
                    <a:pt x="60" y="69"/>
                  </a:cubicBezTo>
                  <a:close/>
                  <a:moveTo>
                    <a:pt x="65" y="54"/>
                  </a:moveTo>
                  <a:cubicBezTo>
                    <a:pt x="63" y="54"/>
                    <a:pt x="63" y="52"/>
                    <a:pt x="63" y="51"/>
                  </a:cubicBezTo>
                  <a:cubicBezTo>
                    <a:pt x="64" y="49"/>
                    <a:pt x="65" y="46"/>
                    <a:pt x="66" y="44"/>
                  </a:cubicBezTo>
                  <a:cubicBezTo>
                    <a:pt x="66" y="43"/>
                    <a:pt x="68" y="42"/>
                    <a:pt x="69" y="42"/>
                  </a:cubicBezTo>
                  <a:cubicBezTo>
                    <a:pt x="70" y="43"/>
                    <a:pt x="71" y="44"/>
                    <a:pt x="70" y="45"/>
                  </a:cubicBezTo>
                  <a:cubicBezTo>
                    <a:pt x="69" y="48"/>
                    <a:pt x="68" y="50"/>
                    <a:pt x="68" y="53"/>
                  </a:cubicBezTo>
                  <a:cubicBezTo>
                    <a:pt x="67" y="54"/>
                    <a:pt x="66" y="54"/>
                    <a:pt x="65" y="54"/>
                  </a:cubicBezTo>
                  <a:close/>
                  <a:moveTo>
                    <a:pt x="70" y="40"/>
                  </a:moveTo>
                  <a:cubicBezTo>
                    <a:pt x="69" y="39"/>
                    <a:pt x="68" y="38"/>
                    <a:pt x="69" y="37"/>
                  </a:cubicBezTo>
                  <a:cubicBezTo>
                    <a:pt x="70" y="34"/>
                    <a:pt x="71" y="32"/>
                    <a:pt x="72" y="29"/>
                  </a:cubicBezTo>
                  <a:cubicBezTo>
                    <a:pt x="72" y="29"/>
                    <a:pt x="72" y="29"/>
                    <a:pt x="72" y="29"/>
                  </a:cubicBezTo>
                  <a:cubicBezTo>
                    <a:pt x="72" y="28"/>
                    <a:pt x="74" y="28"/>
                    <a:pt x="75" y="28"/>
                  </a:cubicBezTo>
                  <a:cubicBezTo>
                    <a:pt x="76" y="29"/>
                    <a:pt x="77" y="30"/>
                    <a:pt x="76" y="31"/>
                  </a:cubicBezTo>
                  <a:cubicBezTo>
                    <a:pt x="75" y="33"/>
                    <a:pt x="74" y="36"/>
                    <a:pt x="73" y="38"/>
                  </a:cubicBezTo>
                  <a:cubicBezTo>
                    <a:pt x="73" y="39"/>
                    <a:pt x="72" y="40"/>
                    <a:pt x="71" y="40"/>
                  </a:cubicBezTo>
                  <a:lnTo>
                    <a:pt x="70" y="40"/>
                  </a:lnTo>
                  <a:close/>
                  <a:moveTo>
                    <a:pt x="76" y="25"/>
                  </a:moveTo>
                  <a:cubicBezTo>
                    <a:pt x="75" y="25"/>
                    <a:pt x="74" y="23"/>
                    <a:pt x="75" y="22"/>
                  </a:cubicBezTo>
                  <a:cubicBezTo>
                    <a:pt x="76" y="20"/>
                    <a:pt x="77" y="17"/>
                    <a:pt x="79" y="15"/>
                  </a:cubicBezTo>
                  <a:cubicBezTo>
                    <a:pt x="79" y="14"/>
                    <a:pt x="81" y="13"/>
                    <a:pt x="82" y="14"/>
                  </a:cubicBezTo>
                  <a:cubicBezTo>
                    <a:pt x="83" y="15"/>
                    <a:pt x="83" y="16"/>
                    <a:pt x="83" y="17"/>
                  </a:cubicBezTo>
                  <a:cubicBezTo>
                    <a:pt x="82" y="19"/>
                    <a:pt x="80" y="22"/>
                    <a:pt x="79" y="24"/>
                  </a:cubicBezTo>
                  <a:cubicBezTo>
                    <a:pt x="79" y="25"/>
                    <a:pt x="78" y="25"/>
                    <a:pt x="77" y="25"/>
                  </a:cubicBezTo>
                  <a:lnTo>
                    <a:pt x="76" y="25"/>
                  </a:lnTo>
                  <a:close/>
                  <a:moveTo>
                    <a:pt x="83" y="11"/>
                  </a:moveTo>
                  <a:cubicBezTo>
                    <a:pt x="82" y="11"/>
                    <a:pt x="82" y="9"/>
                    <a:pt x="82" y="8"/>
                  </a:cubicBezTo>
                  <a:cubicBezTo>
                    <a:pt x="84" y="6"/>
                    <a:pt x="85" y="4"/>
                    <a:pt x="87" y="1"/>
                  </a:cubicBezTo>
                  <a:cubicBezTo>
                    <a:pt x="87" y="1"/>
                    <a:pt x="87" y="1"/>
                    <a:pt x="87" y="1"/>
                  </a:cubicBezTo>
                  <a:cubicBezTo>
                    <a:pt x="87" y="0"/>
                    <a:pt x="89" y="0"/>
                    <a:pt x="90" y="1"/>
                  </a:cubicBezTo>
                  <a:cubicBezTo>
                    <a:pt x="91" y="1"/>
                    <a:pt x="91" y="3"/>
                    <a:pt x="90" y="4"/>
                  </a:cubicBezTo>
                  <a:cubicBezTo>
                    <a:pt x="89" y="6"/>
                    <a:pt x="88" y="8"/>
                    <a:pt x="86" y="10"/>
                  </a:cubicBezTo>
                  <a:cubicBezTo>
                    <a:pt x="86" y="11"/>
                    <a:pt x="85" y="12"/>
                    <a:pt x="84" y="12"/>
                  </a:cubicBezTo>
                  <a:cubicBezTo>
                    <a:pt x="84" y="12"/>
                    <a:pt x="84" y="12"/>
                    <a:pt x="83" y="11"/>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69" name="文本框 25">
            <a:extLst>
              <a:ext uri="{FF2B5EF4-FFF2-40B4-BE49-F238E27FC236}">
                <a16:creationId xmlns:a16="http://schemas.microsoft.com/office/drawing/2014/main" id="{83975A24-508F-43F3-B295-54EB38968D85}"/>
              </a:ext>
            </a:extLst>
          </p:cNvPr>
          <p:cNvSpPr txBox="1"/>
          <p:nvPr/>
        </p:nvSpPr>
        <p:spPr>
          <a:xfrm>
            <a:off x="2339439" y="638143"/>
            <a:ext cx="7584171" cy="2123658"/>
          </a:xfrm>
          <a:prstGeom prst="rect">
            <a:avLst/>
          </a:prstGeom>
          <a:noFill/>
        </p:spPr>
        <p:txBody>
          <a:bodyPr wrap="square" rtlCol="0">
            <a:spAutoFit/>
          </a:bodyPr>
          <a:lstStyle/>
          <a:p>
            <a:pPr lvl="0" algn="ctr"/>
            <a:r>
              <a:rPr lang="vi-VN" altLang="zh-CN" sz="4400" b="1" dirty="0">
                <a:solidFill>
                  <a:srgbClr val="059BA3"/>
                </a:solidFill>
                <a:latin typeface="Calibri" panose="020F0502020204030204" pitchFamily="34" charset="0"/>
                <a:ea typeface="微软雅黑" panose="020B0503020204020204" pitchFamily="34" charset="-122"/>
              </a:rPr>
              <a:t>Về nhà em hãy tự chọn quần áo, giày dép cho phù hợp với chuyến đi sắp tới cùng gia đình. </a:t>
            </a:r>
            <a:endParaRPr kumimoji="0" lang="en-US" altLang="zh-CN" sz="4400" b="1" i="0" u="none" strike="noStrike" kern="1200" cap="none" spc="0" normalizeH="0" baseline="0" noProof="0" dirty="0">
              <a:ln>
                <a:noFill/>
              </a:ln>
              <a:solidFill>
                <a:srgbClr val="059BA3"/>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down)">
                                      <p:cBhvr>
                                        <p:cTn id="1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2FF9607-6D8D-4B98-A5EB-A2B0C8D2F53C}"/>
              </a:ext>
            </a:extLst>
          </p:cNvPr>
          <p:cNvGrpSpPr/>
          <p:nvPr/>
        </p:nvGrpSpPr>
        <p:grpSpPr>
          <a:xfrm>
            <a:off x="651934" y="460962"/>
            <a:ext cx="10888133" cy="2197572"/>
            <a:chOff x="488950" y="345721"/>
            <a:chExt cx="8166100" cy="1648179"/>
          </a:xfrm>
        </p:grpSpPr>
        <p:pic>
          <p:nvPicPr>
            <p:cNvPr id="2" name="Picture 1">
              <a:extLst>
                <a:ext uri="{FF2B5EF4-FFF2-40B4-BE49-F238E27FC236}">
                  <a16:creationId xmlns:a16="http://schemas.microsoft.com/office/drawing/2014/main" id="{90B970D3-415C-4E02-B66F-FFD0FD224E92}"/>
                </a:ext>
              </a:extLst>
            </p:cNvPr>
            <p:cNvPicPr>
              <a:picLocks noChangeAspect="1"/>
            </p:cNvPicPr>
            <p:nvPr/>
          </p:nvPicPr>
          <p:blipFill rotWithShape="1">
            <a:blip r:embed="rId3">
              <a:clrChange>
                <a:clrFrom>
                  <a:srgbClr val="FFFFFF"/>
                </a:clrFrom>
                <a:clrTo>
                  <a:srgbClr val="FFFFFF">
                    <a:alpha val="0"/>
                  </a:srgbClr>
                </a:clrTo>
              </a:clrChange>
            </a:blip>
            <a:srcRect t="31866"/>
            <a:stretch/>
          </p:blipFill>
          <p:spPr>
            <a:xfrm>
              <a:off x="488950" y="368830"/>
              <a:ext cx="8166100" cy="1625070"/>
            </a:xfrm>
            <a:prstGeom prst="rect">
              <a:avLst/>
            </a:prstGeom>
          </p:spPr>
        </p:pic>
        <p:sp>
          <p:nvSpPr>
            <p:cNvPr id="34" name="Rectangle 33">
              <a:extLst>
                <a:ext uri="{FF2B5EF4-FFF2-40B4-BE49-F238E27FC236}">
                  <a16:creationId xmlns:a16="http://schemas.microsoft.com/office/drawing/2014/main" id="{54EEC395-BD3E-46C9-91D5-843BF564C4F6}"/>
                </a:ext>
              </a:extLst>
            </p:cNvPr>
            <p:cNvSpPr/>
            <p:nvPr/>
          </p:nvSpPr>
          <p:spPr>
            <a:xfrm>
              <a:off x="1532384" y="345721"/>
              <a:ext cx="4038605" cy="635703"/>
            </a:xfrm>
            <a:prstGeom prst="rect">
              <a:avLst/>
            </a:prstGeom>
          </p:spPr>
          <p:txBody>
            <a:bodyPr wrap="none">
              <a:spAutoFit/>
            </a:bodyPr>
            <a:lstStyle/>
            <a:p>
              <a:pPr defTabSz="1219170">
                <a:lnSpc>
                  <a:spcPct val="150000"/>
                </a:lnSpc>
                <a:buClr>
                  <a:srgbClr val="000000"/>
                </a:buClr>
              </a:pPr>
              <a:r>
                <a:rPr lang="en-US" sz="3733" b="1" kern="0" dirty="0" err="1">
                  <a:solidFill>
                    <a:srgbClr val="00A651"/>
                  </a:solidFill>
                  <a:latin typeface="Arial"/>
                  <a:cs typeface="Arial"/>
                  <a:sym typeface="Arial"/>
                </a:rPr>
                <a:t>Hoạt</a:t>
              </a:r>
              <a:r>
                <a:rPr lang="en-US" sz="3733" b="1" kern="0" dirty="0">
                  <a:solidFill>
                    <a:srgbClr val="00A651"/>
                  </a:solidFill>
                  <a:latin typeface="Arial"/>
                  <a:cs typeface="Arial"/>
                  <a:sym typeface="Arial"/>
                </a:rPr>
                <a:t> </a:t>
              </a:r>
              <a:r>
                <a:rPr lang="en-US" sz="3733" b="1" kern="0" dirty="0" err="1">
                  <a:solidFill>
                    <a:srgbClr val="00A651"/>
                  </a:solidFill>
                  <a:latin typeface="Arial"/>
                  <a:cs typeface="Arial"/>
                  <a:sym typeface="Arial"/>
                </a:rPr>
                <a:t>động</a:t>
              </a:r>
              <a:r>
                <a:rPr lang="en-US" sz="3733" b="1" kern="0" dirty="0">
                  <a:solidFill>
                    <a:srgbClr val="00A651"/>
                  </a:solidFill>
                  <a:latin typeface="Arial"/>
                  <a:cs typeface="Arial"/>
                  <a:sym typeface="Arial"/>
                </a:rPr>
                <a:t> </a:t>
              </a:r>
              <a:r>
                <a:rPr lang="en-US" sz="3733" b="1" kern="0" dirty="0" err="1">
                  <a:solidFill>
                    <a:srgbClr val="00A651"/>
                  </a:solidFill>
                  <a:latin typeface="Arial"/>
                  <a:cs typeface="Arial"/>
                  <a:sym typeface="Arial"/>
                </a:rPr>
                <a:t>sau</a:t>
              </a:r>
              <a:r>
                <a:rPr lang="en-US" sz="3733" b="1" kern="0" dirty="0">
                  <a:solidFill>
                    <a:srgbClr val="00A651"/>
                  </a:solidFill>
                  <a:latin typeface="Arial"/>
                  <a:cs typeface="Arial"/>
                  <a:sym typeface="Arial"/>
                </a:rPr>
                <a:t> </a:t>
              </a:r>
              <a:r>
                <a:rPr lang="en-US" sz="3733" b="1" kern="0" dirty="0" err="1">
                  <a:solidFill>
                    <a:srgbClr val="00A651"/>
                  </a:solidFill>
                  <a:latin typeface="Arial"/>
                  <a:cs typeface="Arial"/>
                  <a:sym typeface="Arial"/>
                </a:rPr>
                <a:t>giờ</a:t>
              </a:r>
              <a:r>
                <a:rPr lang="en-US" sz="3733" b="1" kern="0" dirty="0">
                  <a:solidFill>
                    <a:srgbClr val="00A651"/>
                  </a:solidFill>
                  <a:latin typeface="Arial"/>
                  <a:cs typeface="Arial"/>
                  <a:sym typeface="Arial"/>
                </a:rPr>
                <a:t> </a:t>
              </a:r>
              <a:r>
                <a:rPr lang="en-US" sz="3733" b="1" kern="0" dirty="0" err="1">
                  <a:solidFill>
                    <a:srgbClr val="00A651"/>
                  </a:solidFill>
                  <a:latin typeface="Arial"/>
                  <a:cs typeface="Arial"/>
                  <a:sym typeface="Arial"/>
                </a:rPr>
                <a:t>học</a:t>
              </a:r>
              <a:endParaRPr lang="en-US" sz="3733" b="1" kern="0" dirty="0">
                <a:solidFill>
                  <a:srgbClr val="00A651"/>
                </a:solidFill>
                <a:latin typeface="Arial"/>
                <a:cs typeface="Arial"/>
                <a:sym typeface="Arial"/>
              </a:endParaRPr>
            </a:p>
          </p:txBody>
        </p:sp>
        <p:sp>
          <p:nvSpPr>
            <p:cNvPr id="36" name="TextBox 35">
              <a:extLst>
                <a:ext uri="{FF2B5EF4-FFF2-40B4-BE49-F238E27FC236}">
                  <a16:creationId xmlns:a16="http://schemas.microsoft.com/office/drawing/2014/main" id="{5F9BACBD-7E6D-47DD-90A1-D6EFC17CEBF7}"/>
                </a:ext>
              </a:extLst>
            </p:cNvPr>
            <p:cNvSpPr txBox="1"/>
            <p:nvPr/>
          </p:nvSpPr>
          <p:spPr>
            <a:xfrm>
              <a:off x="1250257" y="1052712"/>
              <a:ext cx="7169844" cy="684899"/>
            </a:xfrm>
            <a:prstGeom prst="rect">
              <a:avLst/>
            </a:prstGeom>
            <a:noFill/>
          </p:spPr>
          <p:txBody>
            <a:bodyPr wrap="square" rtlCol="0">
              <a:spAutoFit/>
            </a:bodyPr>
            <a:lstStyle/>
            <a:p>
              <a:pPr algn="just" defTabSz="1219170">
                <a:buClr>
                  <a:srgbClr val="000000"/>
                </a:buClr>
              </a:pPr>
              <a:r>
                <a:rPr lang="vi-VN" sz="2667" kern="0" dirty="0">
                  <a:solidFill>
                    <a:srgbClr val="000000"/>
                  </a:solidFill>
                  <a:latin typeface="Arial"/>
                  <a:cs typeface="Arial"/>
                  <a:sym typeface="Arial"/>
                </a:rPr>
                <a:t>Trao đổi với bố mẹ về kế hoạch một chuyến đi sắp tới của gia đình và những đồ dùng cá nhân em dự định mang theo.</a:t>
              </a:r>
            </a:p>
          </p:txBody>
        </p:sp>
        <p:sp>
          <p:nvSpPr>
            <p:cNvPr id="43" name="Oval 42">
              <a:extLst>
                <a:ext uri="{FF2B5EF4-FFF2-40B4-BE49-F238E27FC236}">
                  <a16:creationId xmlns:a16="http://schemas.microsoft.com/office/drawing/2014/main" id="{11EE77CE-B078-4762-9AE2-5C7211CA853C}"/>
                </a:ext>
              </a:extLst>
            </p:cNvPr>
            <p:cNvSpPr/>
            <p:nvPr/>
          </p:nvSpPr>
          <p:spPr>
            <a:xfrm>
              <a:off x="627538" y="345721"/>
              <a:ext cx="766258" cy="766106"/>
            </a:xfrm>
            <a:prstGeom prst="ellipse">
              <a:avLst/>
            </a:prstGeom>
            <a:solidFill>
              <a:srgbClr val="00A651"/>
            </a:solidFill>
            <a:ln>
              <a:solidFill>
                <a:srgbClr val="1A8C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44" name="Freeform 7">
              <a:extLst>
                <a:ext uri="{FF2B5EF4-FFF2-40B4-BE49-F238E27FC236}">
                  <a16:creationId xmlns:a16="http://schemas.microsoft.com/office/drawing/2014/main" id="{DE3C670E-8440-45B9-BD08-3106088D3E94}"/>
                </a:ext>
              </a:extLst>
            </p:cNvPr>
            <p:cNvSpPr/>
            <p:nvPr/>
          </p:nvSpPr>
          <p:spPr>
            <a:xfrm>
              <a:off x="692249" y="454039"/>
              <a:ext cx="653240" cy="512660"/>
            </a:xfrm>
            <a:custGeom>
              <a:avLst/>
              <a:gdLst>
                <a:gd name="connsiteX0" fmla="*/ 85725 w 2714625"/>
                <a:gd name="connsiteY0" fmla="*/ 1038225 h 2124075"/>
                <a:gd name="connsiteX1" fmla="*/ 1166812 w 2714625"/>
                <a:gd name="connsiteY1" fmla="*/ 190500 h 2124075"/>
                <a:gd name="connsiteX2" fmla="*/ 1700212 w 2714625"/>
                <a:gd name="connsiteY2" fmla="*/ 466725 h 2124075"/>
                <a:gd name="connsiteX3" fmla="*/ 1700212 w 2714625"/>
                <a:gd name="connsiteY3" fmla="*/ 219075 h 2124075"/>
                <a:gd name="connsiteX4" fmla="*/ 1909762 w 2714625"/>
                <a:gd name="connsiteY4" fmla="*/ 219075 h 2124075"/>
                <a:gd name="connsiteX5" fmla="*/ 1909762 w 2714625"/>
                <a:gd name="connsiteY5" fmla="*/ 633413 h 2124075"/>
                <a:gd name="connsiteX6" fmla="*/ 2357437 w 2714625"/>
                <a:gd name="connsiteY6" fmla="*/ 1081088 h 2124075"/>
                <a:gd name="connsiteX7" fmla="*/ 2176462 w 2714625"/>
                <a:gd name="connsiteY7" fmla="*/ 1162050 h 2124075"/>
                <a:gd name="connsiteX8" fmla="*/ 2176462 w 2714625"/>
                <a:gd name="connsiteY8" fmla="*/ 1924050 h 2124075"/>
                <a:gd name="connsiteX9" fmla="*/ 1857375 w 2714625"/>
                <a:gd name="connsiteY9" fmla="*/ 1924050 h 2124075"/>
                <a:gd name="connsiteX10" fmla="*/ 1857375 w 2714625"/>
                <a:gd name="connsiteY10" fmla="*/ 1385888 h 2124075"/>
                <a:gd name="connsiteX11" fmla="*/ 1390650 w 2714625"/>
                <a:gd name="connsiteY11" fmla="*/ 1385888 h 2124075"/>
                <a:gd name="connsiteX12" fmla="*/ 1390650 w 2714625"/>
                <a:gd name="connsiteY12" fmla="*/ 1905000 h 2124075"/>
                <a:gd name="connsiteX13" fmla="*/ 1066800 w 2714625"/>
                <a:gd name="connsiteY13" fmla="*/ 1581150 h 2124075"/>
                <a:gd name="connsiteX14" fmla="*/ 52387 w 2714625"/>
                <a:gd name="connsiteY14" fmla="*/ 1181100 h 2124075"/>
                <a:gd name="connsiteX15" fmla="*/ 52387 w 2714625"/>
                <a:gd name="connsiteY15" fmla="*/ 1371600 h 2124075"/>
                <a:gd name="connsiteX16" fmla="*/ 847725 w 2714625"/>
                <a:gd name="connsiteY16" fmla="*/ 1666875 h 2124075"/>
                <a:gd name="connsiteX17" fmla="*/ 738187 w 2714625"/>
                <a:gd name="connsiteY17" fmla="*/ 1757363 h 2124075"/>
                <a:gd name="connsiteX18" fmla="*/ 138112 w 2714625"/>
                <a:gd name="connsiteY18" fmla="*/ 1543050 h 2124075"/>
                <a:gd name="connsiteX19" fmla="*/ 138112 w 2714625"/>
                <a:gd name="connsiteY19" fmla="*/ 1695450 h 2124075"/>
                <a:gd name="connsiteX20" fmla="*/ 776287 w 2714625"/>
                <a:gd name="connsiteY20" fmla="*/ 1924050 h 2124075"/>
                <a:gd name="connsiteX21" fmla="*/ 757237 w 2714625"/>
                <a:gd name="connsiteY21" fmla="*/ 1947863 h 2124075"/>
                <a:gd name="connsiteX22" fmla="*/ 219075 w 2714625"/>
                <a:gd name="connsiteY22" fmla="*/ 1747838 h 2124075"/>
                <a:gd name="connsiteX23" fmla="*/ 176212 w 2714625"/>
                <a:gd name="connsiteY23" fmla="*/ 1862138 h 2124075"/>
                <a:gd name="connsiteX24" fmla="*/ 776287 w 2714625"/>
                <a:gd name="connsiteY24" fmla="*/ 2100263 h 2124075"/>
                <a:gd name="connsiteX25" fmla="*/ 1162050 w 2714625"/>
                <a:gd name="connsiteY25" fmla="*/ 2124075 h 2124075"/>
                <a:gd name="connsiteX26" fmla="*/ 1162050 w 2714625"/>
                <a:gd name="connsiteY26" fmla="*/ 2066925 h 2124075"/>
                <a:gd name="connsiteX27" fmla="*/ 1576387 w 2714625"/>
                <a:gd name="connsiteY27" fmla="*/ 2066925 h 2124075"/>
                <a:gd name="connsiteX28" fmla="*/ 1576387 w 2714625"/>
                <a:gd name="connsiteY28" fmla="*/ 1743075 h 2124075"/>
                <a:gd name="connsiteX29" fmla="*/ 1538287 w 2714625"/>
                <a:gd name="connsiteY29" fmla="*/ 1743075 h 2124075"/>
                <a:gd name="connsiteX30" fmla="*/ 1538287 w 2714625"/>
                <a:gd name="connsiteY30" fmla="*/ 1519238 h 2124075"/>
                <a:gd name="connsiteX31" fmla="*/ 1695450 w 2714625"/>
                <a:gd name="connsiteY31" fmla="*/ 1519238 h 2124075"/>
                <a:gd name="connsiteX32" fmla="*/ 1695450 w 2714625"/>
                <a:gd name="connsiteY32" fmla="*/ 2124075 h 2124075"/>
                <a:gd name="connsiteX33" fmla="*/ 1871662 w 2714625"/>
                <a:gd name="connsiteY33" fmla="*/ 2124075 h 2124075"/>
                <a:gd name="connsiteX34" fmla="*/ 1871662 w 2714625"/>
                <a:gd name="connsiteY34" fmla="*/ 2066925 h 2124075"/>
                <a:gd name="connsiteX35" fmla="*/ 2352675 w 2714625"/>
                <a:gd name="connsiteY35" fmla="*/ 2066925 h 2124075"/>
                <a:gd name="connsiteX36" fmla="*/ 2352675 w 2714625"/>
                <a:gd name="connsiteY36" fmla="*/ 1766888 h 2124075"/>
                <a:gd name="connsiteX37" fmla="*/ 2400300 w 2714625"/>
                <a:gd name="connsiteY37" fmla="*/ 1766888 h 2124075"/>
                <a:gd name="connsiteX38" fmla="*/ 2400300 w 2714625"/>
                <a:gd name="connsiteY38" fmla="*/ 1266825 h 2124075"/>
                <a:gd name="connsiteX39" fmla="*/ 2447925 w 2714625"/>
                <a:gd name="connsiteY39" fmla="*/ 1266825 h 2124075"/>
                <a:gd name="connsiteX40" fmla="*/ 2447925 w 2714625"/>
                <a:gd name="connsiteY40" fmla="*/ 1223963 h 2124075"/>
                <a:gd name="connsiteX41" fmla="*/ 2714625 w 2714625"/>
                <a:gd name="connsiteY41" fmla="*/ 1223963 h 2124075"/>
                <a:gd name="connsiteX42" fmla="*/ 2714625 w 2714625"/>
                <a:gd name="connsiteY42" fmla="*/ 1138238 h 2124075"/>
                <a:gd name="connsiteX43" fmla="*/ 2686050 w 2714625"/>
                <a:gd name="connsiteY43" fmla="*/ 1138238 h 2124075"/>
                <a:gd name="connsiteX44" fmla="*/ 2686050 w 2714625"/>
                <a:gd name="connsiteY44" fmla="*/ 1085850 h 2124075"/>
                <a:gd name="connsiteX45" fmla="*/ 2595562 w 2714625"/>
                <a:gd name="connsiteY45" fmla="*/ 1085850 h 2124075"/>
                <a:gd name="connsiteX46" fmla="*/ 2043112 w 2714625"/>
                <a:gd name="connsiteY46" fmla="*/ 533400 h 2124075"/>
                <a:gd name="connsiteX47" fmla="*/ 2043112 w 2714625"/>
                <a:gd name="connsiteY47" fmla="*/ 95250 h 2124075"/>
                <a:gd name="connsiteX48" fmla="*/ 1562100 w 2714625"/>
                <a:gd name="connsiteY48" fmla="*/ 95250 h 2124075"/>
                <a:gd name="connsiteX49" fmla="*/ 1562100 w 2714625"/>
                <a:gd name="connsiteY49" fmla="*/ 223838 h 2124075"/>
                <a:gd name="connsiteX50" fmla="*/ 1166812 w 2714625"/>
                <a:gd name="connsiteY50" fmla="*/ 0 h 2124075"/>
                <a:gd name="connsiteX51" fmla="*/ 0 w 2714625"/>
                <a:gd name="connsiteY51" fmla="*/ 890588 h 2124075"/>
                <a:gd name="connsiteX52" fmla="*/ 85725 w 2714625"/>
                <a:gd name="connsiteY52" fmla="*/ 1038225 h 2124075"/>
                <a:gd name="connsiteX0" fmla="*/ 85725 w 2714625"/>
                <a:gd name="connsiteY0" fmla="*/ 1044575 h 2130425"/>
                <a:gd name="connsiteX1" fmla="*/ 1166812 w 2714625"/>
                <a:gd name="connsiteY1" fmla="*/ 196850 h 2130425"/>
                <a:gd name="connsiteX2" fmla="*/ 1700212 w 2714625"/>
                <a:gd name="connsiteY2" fmla="*/ 473075 h 2130425"/>
                <a:gd name="connsiteX3" fmla="*/ 1700212 w 2714625"/>
                <a:gd name="connsiteY3" fmla="*/ 225425 h 2130425"/>
                <a:gd name="connsiteX4" fmla="*/ 1909762 w 2714625"/>
                <a:gd name="connsiteY4" fmla="*/ 225425 h 2130425"/>
                <a:gd name="connsiteX5" fmla="*/ 1909762 w 2714625"/>
                <a:gd name="connsiteY5" fmla="*/ 639763 h 2130425"/>
                <a:gd name="connsiteX6" fmla="*/ 2357437 w 2714625"/>
                <a:gd name="connsiteY6" fmla="*/ 1087438 h 2130425"/>
                <a:gd name="connsiteX7" fmla="*/ 2176462 w 2714625"/>
                <a:gd name="connsiteY7" fmla="*/ 1168400 h 2130425"/>
                <a:gd name="connsiteX8" fmla="*/ 2176462 w 2714625"/>
                <a:gd name="connsiteY8" fmla="*/ 1930400 h 2130425"/>
                <a:gd name="connsiteX9" fmla="*/ 1857375 w 2714625"/>
                <a:gd name="connsiteY9" fmla="*/ 1930400 h 2130425"/>
                <a:gd name="connsiteX10" fmla="*/ 1857375 w 2714625"/>
                <a:gd name="connsiteY10" fmla="*/ 1392238 h 2130425"/>
                <a:gd name="connsiteX11" fmla="*/ 1390650 w 2714625"/>
                <a:gd name="connsiteY11" fmla="*/ 1392238 h 2130425"/>
                <a:gd name="connsiteX12" fmla="*/ 1390650 w 2714625"/>
                <a:gd name="connsiteY12" fmla="*/ 1911350 h 2130425"/>
                <a:gd name="connsiteX13" fmla="*/ 1066800 w 2714625"/>
                <a:gd name="connsiteY13" fmla="*/ 1587500 h 2130425"/>
                <a:gd name="connsiteX14" fmla="*/ 52387 w 2714625"/>
                <a:gd name="connsiteY14" fmla="*/ 1187450 h 2130425"/>
                <a:gd name="connsiteX15" fmla="*/ 52387 w 2714625"/>
                <a:gd name="connsiteY15" fmla="*/ 1377950 h 2130425"/>
                <a:gd name="connsiteX16" fmla="*/ 847725 w 2714625"/>
                <a:gd name="connsiteY16" fmla="*/ 1673225 h 2130425"/>
                <a:gd name="connsiteX17" fmla="*/ 738187 w 2714625"/>
                <a:gd name="connsiteY17" fmla="*/ 1763713 h 2130425"/>
                <a:gd name="connsiteX18" fmla="*/ 138112 w 2714625"/>
                <a:gd name="connsiteY18" fmla="*/ 1549400 h 2130425"/>
                <a:gd name="connsiteX19" fmla="*/ 138112 w 2714625"/>
                <a:gd name="connsiteY19" fmla="*/ 1701800 h 2130425"/>
                <a:gd name="connsiteX20" fmla="*/ 776287 w 2714625"/>
                <a:gd name="connsiteY20" fmla="*/ 1930400 h 2130425"/>
                <a:gd name="connsiteX21" fmla="*/ 757237 w 2714625"/>
                <a:gd name="connsiteY21" fmla="*/ 1954213 h 2130425"/>
                <a:gd name="connsiteX22" fmla="*/ 219075 w 2714625"/>
                <a:gd name="connsiteY22" fmla="*/ 1754188 h 2130425"/>
                <a:gd name="connsiteX23" fmla="*/ 176212 w 2714625"/>
                <a:gd name="connsiteY23" fmla="*/ 1868488 h 2130425"/>
                <a:gd name="connsiteX24" fmla="*/ 776287 w 2714625"/>
                <a:gd name="connsiteY24" fmla="*/ 2106613 h 2130425"/>
                <a:gd name="connsiteX25" fmla="*/ 1162050 w 2714625"/>
                <a:gd name="connsiteY25" fmla="*/ 2130425 h 2130425"/>
                <a:gd name="connsiteX26" fmla="*/ 1162050 w 2714625"/>
                <a:gd name="connsiteY26" fmla="*/ 2073275 h 2130425"/>
                <a:gd name="connsiteX27" fmla="*/ 1576387 w 2714625"/>
                <a:gd name="connsiteY27" fmla="*/ 2073275 h 2130425"/>
                <a:gd name="connsiteX28" fmla="*/ 1576387 w 2714625"/>
                <a:gd name="connsiteY28" fmla="*/ 1749425 h 2130425"/>
                <a:gd name="connsiteX29" fmla="*/ 1538287 w 2714625"/>
                <a:gd name="connsiteY29" fmla="*/ 1749425 h 2130425"/>
                <a:gd name="connsiteX30" fmla="*/ 1538287 w 2714625"/>
                <a:gd name="connsiteY30" fmla="*/ 1525588 h 2130425"/>
                <a:gd name="connsiteX31" fmla="*/ 1695450 w 2714625"/>
                <a:gd name="connsiteY31" fmla="*/ 1525588 h 2130425"/>
                <a:gd name="connsiteX32" fmla="*/ 1695450 w 2714625"/>
                <a:gd name="connsiteY32" fmla="*/ 2130425 h 2130425"/>
                <a:gd name="connsiteX33" fmla="*/ 1871662 w 2714625"/>
                <a:gd name="connsiteY33" fmla="*/ 2130425 h 2130425"/>
                <a:gd name="connsiteX34" fmla="*/ 1871662 w 2714625"/>
                <a:gd name="connsiteY34" fmla="*/ 2073275 h 2130425"/>
                <a:gd name="connsiteX35" fmla="*/ 2352675 w 2714625"/>
                <a:gd name="connsiteY35" fmla="*/ 2073275 h 2130425"/>
                <a:gd name="connsiteX36" fmla="*/ 2352675 w 2714625"/>
                <a:gd name="connsiteY36" fmla="*/ 1773238 h 2130425"/>
                <a:gd name="connsiteX37" fmla="*/ 2400300 w 2714625"/>
                <a:gd name="connsiteY37" fmla="*/ 1773238 h 2130425"/>
                <a:gd name="connsiteX38" fmla="*/ 2400300 w 2714625"/>
                <a:gd name="connsiteY38" fmla="*/ 1273175 h 2130425"/>
                <a:gd name="connsiteX39" fmla="*/ 2447925 w 2714625"/>
                <a:gd name="connsiteY39" fmla="*/ 1273175 h 2130425"/>
                <a:gd name="connsiteX40" fmla="*/ 2447925 w 2714625"/>
                <a:gd name="connsiteY40" fmla="*/ 1230313 h 2130425"/>
                <a:gd name="connsiteX41" fmla="*/ 2714625 w 2714625"/>
                <a:gd name="connsiteY41" fmla="*/ 1230313 h 2130425"/>
                <a:gd name="connsiteX42" fmla="*/ 2714625 w 2714625"/>
                <a:gd name="connsiteY42" fmla="*/ 1144588 h 2130425"/>
                <a:gd name="connsiteX43" fmla="*/ 2686050 w 2714625"/>
                <a:gd name="connsiteY43" fmla="*/ 1144588 h 2130425"/>
                <a:gd name="connsiteX44" fmla="*/ 2686050 w 2714625"/>
                <a:gd name="connsiteY44" fmla="*/ 1092200 h 2130425"/>
                <a:gd name="connsiteX45" fmla="*/ 2595562 w 2714625"/>
                <a:gd name="connsiteY45" fmla="*/ 1092200 h 2130425"/>
                <a:gd name="connsiteX46" fmla="*/ 2043112 w 2714625"/>
                <a:gd name="connsiteY46" fmla="*/ 539750 h 2130425"/>
                <a:gd name="connsiteX47" fmla="*/ 2043112 w 2714625"/>
                <a:gd name="connsiteY47" fmla="*/ 101600 h 2130425"/>
                <a:gd name="connsiteX48" fmla="*/ 1562100 w 2714625"/>
                <a:gd name="connsiteY48" fmla="*/ 101600 h 2130425"/>
                <a:gd name="connsiteX49" fmla="*/ 1562100 w 2714625"/>
                <a:gd name="connsiteY49" fmla="*/ 230188 h 2130425"/>
                <a:gd name="connsiteX50" fmla="*/ 1135062 w 2714625"/>
                <a:gd name="connsiteY50" fmla="*/ 0 h 2130425"/>
                <a:gd name="connsiteX51" fmla="*/ 0 w 2714625"/>
                <a:gd name="connsiteY51" fmla="*/ 896938 h 2130425"/>
                <a:gd name="connsiteX52" fmla="*/ 85725 w 2714625"/>
                <a:gd name="connsiteY52" fmla="*/ 1044575 h 2130425"/>
                <a:gd name="connsiteX0" fmla="*/ 85725 w 2714625"/>
                <a:gd name="connsiteY0" fmla="*/ 1044575 h 2130425"/>
                <a:gd name="connsiteX1" fmla="*/ 1166812 w 2714625"/>
                <a:gd name="connsiteY1" fmla="*/ 196850 h 2130425"/>
                <a:gd name="connsiteX2" fmla="*/ 1700212 w 2714625"/>
                <a:gd name="connsiteY2" fmla="*/ 473075 h 2130425"/>
                <a:gd name="connsiteX3" fmla="*/ 1700212 w 2714625"/>
                <a:gd name="connsiteY3" fmla="*/ 225425 h 2130425"/>
                <a:gd name="connsiteX4" fmla="*/ 1909762 w 2714625"/>
                <a:gd name="connsiteY4" fmla="*/ 225425 h 2130425"/>
                <a:gd name="connsiteX5" fmla="*/ 1909762 w 2714625"/>
                <a:gd name="connsiteY5" fmla="*/ 639763 h 2130425"/>
                <a:gd name="connsiteX6" fmla="*/ 2357437 w 2714625"/>
                <a:gd name="connsiteY6" fmla="*/ 1087438 h 2130425"/>
                <a:gd name="connsiteX7" fmla="*/ 2176462 w 2714625"/>
                <a:gd name="connsiteY7" fmla="*/ 1168400 h 2130425"/>
                <a:gd name="connsiteX8" fmla="*/ 2176462 w 2714625"/>
                <a:gd name="connsiteY8" fmla="*/ 1930400 h 2130425"/>
                <a:gd name="connsiteX9" fmla="*/ 1857375 w 2714625"/>
                <a:gd name="connsiteY9" fmla="*/ 1930400 h 2130425"/>
                <a:gd name="connsiteX10" fmla="*/ 1857375 w 2714625"/>
                <a:gd name="connsiteY10" fmla="*/ 1392238 h 2130425"/>
                <a:gd name="connsiteX11" fmla="*/ 1390650 w 2714625"/>
                <a:gd name="connsiteY11" fmla="*/ 1392238 h 2130425"/>
                <a:gd name="connsiteX12" fmla="*/ 1390650 w 2714625"/>
                <a:gd name="connsiteY12" fmla="*/ 1911350 h 2130425"/>
                <a:gd name="connsiteX13" fmla="*/ 1066800 w 2714625"/>
                <a:gd name="connsiteY13" fmla="*/ 1587500 h 2130425"/>
                <a:gd name="connsiteX14" fmla="*/ 52387 w 2714625"/>
                <a:gd name="connsiteY14" fmla="*/ 1187450 h 2130425"/>
                <a:gd name="connsiteX15" fmla="*/ 52387 w 2714625"/>
                <a:gd name="connsiteY15" fmla="*/ 1377950 h 2130425"/>
                <a:gd name="connsiteX16" fmla="*/ 847725 w 2714625"/>
                <a:gd name="connsiteY16" fmla="*/ 1673225 h 2130425"/>
                <a:gd name="connsiteX17" fmla="*/ 738187 w 2714625"/>
                <a:gd name="connsiteY17" fmla="*/ 1763713 h 2130425"/>
                <a:gd name="connsiteX18" fmla="*/ 138112 w 2714625"/>
                <a:gd name="connsiteY18" fmla="*/ 1549400 h 2130425"/>
                <a:gd name="connsiteX19" fmla="*/ 138112 w 2714625"/>
                <a:gd name="connsiteY19" fmla="*/ 1701800 h 2130425"/>
                <a:gd name="connsiteX20" fmla="*/ 776287 w 2714625"/>
                <a:gd name="connsiteY20" fmla="*/ 1930400 h 2130425"/>
                <a:gd name="connsiteX21" fmla="*/ 764381 w 2714625"/>
                <a:gd name="connsiteY21" fmla="*/ 1947070 h 2130425"/>
                <a:gd name="connsiteX22" fmla="*/ 219075 w 2714625"/>
                <a:gd name="connsiteY22" fmla="*/ 1754188 h 2130425"/>
                <a:gd name="connsiteX23" fmla="*/ 176212 w 2714625"/>
                <a:gd name="connsiteY23" fmla="*/ 1868488 h 2130425"/>
                <a:gd name="connsiteX24" fmla="*/ 776287 w 2714625"/>
                <a:gd name="connsiteY24" fmla="*/ 2106613 h 2130425"/>
                <a:gd name="connsiteX25" fmla="*/ 1162050 w 2714625"/>
                <a:gd name="connsiteY25" fmla="*/ 2130425 h 2130425"/>
                <a:gd name="connsiteX26" fmla="*/ 1162050 w 2714625"/>
                <a:gd name="connsiteY26" fmla="*/ 2073275 h 2130425"/>
                <a:gd name="connsiteX27" fmla="*/ 1576387 w 2714625"/>
                <a:gd name="connsiteY27" fmla="*/ 2073275 h 2130425"/>
                <a:gd name="connsiteX28" fmla="*/ 1576387 w 2714625"/>
                <a:gd name="connsiteY28" fmla="*/ 1749425 h 2130425"/>
                <a:gd name="connsiteX29" fmla="*/ 1538287 w 2714625"/>
                <a:gd name="connsiteY29" fmla="*/ 1749425 h 2130425"/>
                <a:gd name="connsiteX30" fmla="*/ 1538287 w 2714625"/>
                <a:gd name="connsiteY30" fmla="*/ 1525588 h 2130425"/>
                <a:gd name="connsiteX31" fmla="*/ 1695450 w 2714625"/>
                <a:gd name="connsiteY31" fmla="*/ 1525588 h 2130425"/>
                <a:gd name="connsiteX32" fmla="*/ 1695450 w 2714625"/>
                <a:gd name="connsiteY32" fmla="*/ 2130425 h 2130425"/>
                <a:gd name="connsiteX33" fmla="*/ 1871662 w 2714625"/>
                <a:gd name="connsiteY33" fmla="*/ 2130425 h 2130425"/>
                <a:gd name="connsiteX34" fmla="*/ 1871662 w 2714625"/>
                <a:gd name="connsiteY34" fmla="*/ 2073275 h 2130425"/>
                <a:gd name="connsiteX35" fmla="*/ 2352675 w 2714625"/>
                <a:gd name="connsiteY35" fmla="*/ 2073275 h 2130425"/>
                <a:gd name="connsiteX36" fmla="*/ 2352675 w 2714625"/>
                <a:gd name="connsiteY36" fmla="*/ 1773238 h 2130425"/>
                <a:gd name="connsiteX37" fmla="*/ 2400300 w 2714625"/>
                <a:gd name="connsiteY37" fmla="*/ 1773238 h 2130425"/>
                <a:gd name="connsiteX38" fmla="*/ 2400300 w 2714625"/>
                <a:gd name="connsiteY38" fmla="*/ 1273175 h 2130425"/>
                <a:gd name="connsiteX39" fmla="*/ 2447925 w 2714625"/>
                <a:gd name="connsiteY39" fmla="*/ 1273175 h 2130425"/>
                <a:gd name="connsiteX40" fmla="*/ 2447925 w 2714625"/>
                <a:gd name="connsiteY40" fmla="*/ 1230313 h 2130425"/>
                <a:gd name="connsiteX41" fmla="*/ 2714625 w 2714625"/>
                <a:gd name="connsiteY41" fmla="*/ 1230313 h 2130425"/>
                <a:gd name="connsiteX42" fmla="*/ 2714625 w 2714625"/>
                <a:gd name="connsiteY42" fmla="*/ 1144588 h 2130425"/>
                <a:gd name="connsiteX43" fmla="*/ 2686050 w 2714625"/>
                <a:gd name="connsiteY43" fmla="*/ 1144588 h 2130425"/>
                <a:gd name="connsiteX44" fmla="*/ 2686050 w 2714625"/>
                <a:gd name="connsiteY44" fmla="*/ 1092200 h 2130425"/>
                <a:gd name="connsiteX45" fmla="*/ 2595562 w 2714625"/>
                <a:gd name="connsiteY45" fmla="*/ 1092200 h 2130425"/>
                <a:gd name="connsiteX46" fmla="*/ 2043112 w 2714625"/>
                <a:gd name="connsiteY46" fmla="*/ 539750 h 2130425"/>
                <a:gd name="connsiteX47" fmla="*/ 2043112 w 2714625"/>
                <a:gd name="connsiteY47" fmla="*/ 101600 h 2130425"/>
                <a:gd name="connsiteX48" fmla="*/ 1562100 w 2714625"/>
                <a:gd name="connsiteY48" fmla="*/ 101600 h 2130425"/>
                <a:gd name="connsiteX49" fmla="*/ 1562100 w 2714625"/>
                <a:gd name="connsiteY49" fmla="*/ 230188 h 2130425"/>
                <a:gd name="connsiteX50" fmla="*/ 1135062 w 2714625"/>
                <a:gd name="connsiteY50" fmla="*/ 0 h 2130425"/>
                <a:gd name="connsiteX51" fmla="*/ 0 w 2714625"/>
                <a:gd name="connsiteY51" fmla="*/ 896938 h 2130425"/>
                <a:gd name="connsiteX52" fmla="*/ 85725 w 2714625"/>
                <a:gd name="connsiteY52" fmla="*/ 1044575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714625" h="2130425">
                  <a:moveTo>
                    <a:pt x="85725" y="1044575"/>
                  </a:moveTo>
                  <a:lnTo>
                    <a:pt x="1166812" y="196850"/>
                  </a:lnTo>
                  <a:lnTo>
                    <a:pt x="1700212" y="473075"/>
                  </a:lnTo>
                  <a:lnTo>
                    <a:pt x="1700212" y="225425"/>
                  </a:lnTo>
                  <a:lnTo>
                    <a:pt x="1909762" y="225425"/>
                  </a:lnTo>
                  <a:lnTo>
                    <a:pt x="1909762" y="639763"/>
                  </a:lnTo>
                  <a:lnTo>
                    <a:pt x="2357437" y="1087438"/>
                  </a:lnTo>
                  <a:lnTo>
                    <a:pt x="2176462" y="1168400"/>
                  </a:lnTo>
                  <a:lnTo>
                    <a:pt x="2176462" y="1930400"/>
                  </a:lnTo>
                  <a:lnTo>
                    <a:pt x="1857375" y="1930400"/>
                  </a:lnTo>
                  <a:lnTo>
                    <a:pt x="1857375" y="1392238"/>
                  </a:lnTo>
                  <a:lnTo>
                    <a:pt x="1390650" y="1392238"/>
                  </a:lnTo>
                  <a:lnTo>
                    <a:pt x="1390650" y="1911350"/>
                  </a:lnTo>
                  <a:lnTo>
                    <a:pt x="1066800" y="1587500"/>
                  </a:lnTo>
                  <a:lnTo>
                    <a:pt x="52387" y="1187450"/>
                  </a:lnTo>
                  <a:lnTo>
                    <a:pt x="52387" y="1377950"/>
                  </a:lnTo>
                  <a:lnTo>
                    <a:pt x="847725" y="1673225"/>
                  </a:lnTo>
                  <a:lnTo>
                    <a:pt x="738187" y="1763713"/>
                  </a:lnTo>
                  <a:lnTo>
                    <a:pt x="138112" y="1549400"/>
                  </a:lnTo>
                  <a:lnTo>
                    <a:pt x="138112" y="1701800"/>
                  </a:lnTo>
                  <a:lnTo>
                    <a:pt x="776287" y="1930400"/>
                  </a:lnTo>
                  <a:lnTo>
                    <a:pt x="764381" y="1947070"/>
                  </a:lnTo>
                  <a:lnTo>
                    <a:pt x="219075" y="1754188"/>
                  </a:lnTo>
                  <a:lnTo>
                    <a:pt x="176212" y="1868488"/>
                  </a:lnTo>
                  <a:lnTo>
                    <a:pt x="776287" y="2106613"/>
                  </a:lnTo>
                  <a:lnTo>
                    <a:pt x="1162050" y="2130425"/>
                  </a:lnTo>
                  <a:lnTo>
                    <a:pt x="1162050" y="2073275"/>
                  </a:lnTo>
                  <a:lnTo>
                    <a:pt x="1576387" y="2073275"/>
                  </a:lnTo>
                  <a:lnTo>
                    <a:pt x="1576387" y="1749425"/>
                  </a:lnTo>
                  <a:lnTo>
                    <a:pt x="1538287" y="1749425"/>
                  </a:lnTo>
                  <a:lnTo>
                    <a:pt x="1538287" y="1525588"/>
                  </a:lnTo>
                  <a:lnTo>
                    <a:pt x="1695450" y="1525588"/>
                  </a:lnTo>
                  <a:lnTo>
                    <a:pt x="1695450" y="2130425"/>
                  </a:lnTo>
                  <a:lnTo>
                    <a:pt x="1871662" y="2130425"/>
                  </a:lnTo>
                  <a:lnTo>
                    <a:pt x="1871662" y="2073275"/>
                  </a:lnTo>
                  <a:lnTo>
                    <a:pt x="2352675" y="2073275"/>
                  </a:lnTo>
                  <a:lnTo>
                    <a:pt x="2352675" y="1773238"/>
                  </a:lnTo>
                  <a:lnTo>
                    <a:pt x="2400300" y="1773238"/>
                  </a:lnTo>
                  <a:lnTo>
                    <a:pt x="2400300" y="1273175"/>
                  </a:lnTo>
                  <a:lnTo>
                    <a:pt x="2447925" y="1273175"/>
                  </a:lnTo>
                  <a:lnTo>
                    <a:pt x="2447925" y="1230313"/>
                  </a:lnTo>
                  <a:lnTo>
                    <a:pt x="2714625" y="1230313"/>
                  </a:lnTo>
                  <a:lnTo>
                    <a:pt x="2714625" y="1144588"/>
                  </a:lnTo>
                  <a:lnTo>
                    <a:pt x="2686050" y="1144588"/>
                  </a:lnTo>
                  <a:lnTo>
                    <a:pt x="2686050" y="1092200"/>
                  </a:lnTo>
                  <a:lnTo>
                    <a:pt x="2595562" y="1092200"/>
                  </a:lnTo>
                  <a:lnTo>
                    <a:pt x="2043112" y="539750"/>
                  </a:lnTo>
                  <a:lnTo>
                    <a:pt x="2043112" y="101600"/>
                  </a:lnTo>
                  <a:lnTo>
                    <a:pt x="1562100" y="101600"/>
                  </a:lnTo>
                  <a:lnTo>
                    <a:pt x="1562100" y="230188"/>
                  </a:lnTo>
                  <a:lnTo>
                    <a:pt x="1135062" y="0"/>
                  </a:lnTo>
                  <a:lnTo>
                    <a:pt x="0" y="896938"/>
                  </a:lnTo>
                  <a:lnTo>
                    <a:pt x="85725" y="1044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5" name="Freeform 8">
              <a:extLst>
                <a:ext uri="{FF2B5EF4-FFF2-40B4-BE49-F238E27FC236}">
                  <a16:creationId xmlns:a16="http://schemas.microsoft.com/office/drawing/2014/main" id="{06D8A0B4-06C3-4AC7-9B9F-E0EC2372E202}"/>
                </a:ext>
              </a:extLst>
            </p:cNvPr>
            <p:cNvSpPr/>
            <p:nvPr/>
          </p:nvSpPr>
          <p:spPr>
            <a:xfrm>
              <a:off x="1198768" y="486524"/>
              <a:ext cx="102976" cy="118508"/>
            </a:xfrm>
            <a:custGeom>
              <a:avLst/>
              <a:gdLst>
                <a:gd name="connsiteX0" fmla="*/ 155609 w 427928"/>
                <a:gd name="connsiteY0" fmla="*/ 70 h 492474"/>
                <a:gd name="connsiteX1" fmla="*/ 57184 w 427928"/>
                <a:gd name="connsiteY1" fmla="*/ 111195 h 492474"/>
                <a:gd name="connsiteX2" fmla="*/ 34 w 427928"/>
                <a:gd name="connsiteY2" fmla="*/ 235020 h 492474"/>
                <a:gd name="connsiteX3" fmla="*/ 50834 w 427928"/>
                <a:gd name="connsiteY3" fmla="*/ 393770 h 492474"/>
                <a:gd name="connsiteX4" fmla="*/ 171484 w 427928"/>
                <a:gd name="connsiteY4" fmla="*/ 469970 h 492474"/>
                <a:gd name="connsiteX5" fmla="*/ 292134 w 427928"/>
                <a:gd name="connsiteY5" fmla="*/ 492195 h 492474"/>
                <a:gd name="connsiteX6" fmla="*/ 349284 w 427928"/>
                <a:gd name="connsiteY6" fmla="*/ 479495 h 492474"/>
                <a:gd name="connsiteX7" fmla="*/ 412784 w 427928"/>
                <a:gd name="connsiteY7" fmla="*/ 438220 h 492474"/>
                <a:gd name="connsiteX8" fmla="*/ 406434 w 427928"/>
                <a:gd name="connsiteY8" fmla="*/ 422345 h 492474"/>
                <a:gd name="connsiteX9" fmla="*/ 184184 w 427928"/>
                <a:gd name="connsiteY9" fmla="*/ 215970 h 492474"/>
                <a:gd name="connsiteX10" fmla="*/ 168309 w 427928"/>
                <a:gd name="connsiteY10" fmla="*/ 171520 h 492474"/>
                <a:gd name="connsiteX11" fmla="*/ 165134 w 427928"/>
                <a:gd name="connsiteY11" fmla="*/ 95320 h 492474"/>
                <a:gd name="connsiteX12" fmla="*/ 155609 w 427928"/>
                <a:gd name="connsiteY12" fmla="*/ 70 h 49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7928" h="492474">
                  <a:moveTo>
                    <a:pt x="155609" y="70"/>
                  </a:moveTo>
                  <a:cubicBezTo>
                    <a:pt x="137617" y="2716"/>
                    <a:pt x="83113" y="72037"/>
                    <a:pt x="57184" y="111195"/>
                  </a:cubicBezTo>
                  <a:cubicBezTo>
                    <a:pt x="31255" y="150353"/>
                    <a:pt x="1092" y="187924"/>
                    <a:pt x="34" y="235020"/>
                  </a:cubicBezTo>
                  <a:cubicBezTo>
                    <a:pt x="-1024" y="282116"/>
                    <a:pt x="22259" y="354612"/>
                    <a:pt x="50834" y="393770"/>
                  </a:cubicBezTo>
                  <a:cubicBezTo>
                    <a:pt x="79409" y="432928"/>
                    <a:pt x="131267" y="453566"/>
                    <a:pt x="171484" y="469970"/>
                  </a:cubicBezTo>
                  <a:cubicBezTo>
                    <a:pt x="211701" y="486374"/>
                    <a:pt x="262501" y="490608"/>
                    <a:pt x="292134" y="492195"/>
                  </a:cubicBezTo>
                  <a:cubicBezTo>
                    <a:pt x="321767" y="493782"/>
                    <a:pt x="329176" y="488491"/>
                    <a:pt x="349284" y="479495"/>
                  </a:cubicBezTo>
                  <a:cubicBezTo>
                    <a:pt x="369392" y="470499"/>
                    <a:pt x="403259" y="447745"/>
                    <a:pt x="412784" y="438220"/>
                  </a:cubicBezTo>
                  <a:cubicBezTo>
                    <a:pt x="422309" y="428695"/>
                    <a:pt x="444534" y="459387"/>
                    <a:pt x="406434" y="422345"/>
                  </a:cubicBezTo>
                  <a:cubicBezTo>
                    <a:pt x="368334" y="385303"/>
                    <a:pt x="223872" y="257774"/>
                    <a:pt x="184184" y="215970"/>
                  </a:cubicBezTo>
                  <a:cubicBezTo>
                    <a:pt x="144496" y="174166"/>
                    <a:pt x="171484" y="191628"/>
                    <a:pt x="168309" y="171520"/>
                  </a:cubicBezTo>
                  <a:cubicBezTo>
                    <a:pt x="165134" y="151412"/>
                    <a:pt x="165663" y="120720"/>
                    <a:pt x="165134" y="95320"/>
                  </a:cubicBezTo>
                  <a:cubicBezTo>
                    <a:pt x="164605" y="69920"/>
                    <a:pt x="173601" y="-2576"/>
                    <a:pt x="155609" y="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6" name="Rectangle 45">
              <a:extLst>
                <a:ext uri="{FF2B5EF4-FFF2-40B4-BE49-F238E27FC236}">
                  <a16:creationId xmlns:a16="http://schemas.microsoft.com/office/drawing/2014/main" id="{80B358FF-4610-4CAF-A6AE-91BE30924F15}"/>
                </a:ext>
              </a:extLst>
            </p:cNvPr>
            <p:cNvSpPr/>
            <p:nvPr/>
          </p:nvSpPr>
          <p:spPr>
            <a:xfrm>
              <a:off x="923328" y="585327"/>
              <a:ext cx="118573" cy="116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9" name="Rectangle 48">
              <a:extLst>
                <a:ext uri="{FF2B5EF4-FFF2-40B4-BE49-F238E27FC236}">
                  <a16:creationId xmlns:a16="http://schemas.microsoft.com/office/drawing/2014/main" id="{7BB118B4-5882-4BD1-8D6F-6EB143197783}"/>
                </a:ext>
              </a:extLst>
            </p:cNvPr>
            <p:cNvSpPr/>
            <p:nvPr/>
          </p:nvSpPr>
          <p:spPr>
            <a:xfrm>
              <a:off x="957964" y="618967"/>
              <a:ext cx="50398" cy="49148"/>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50" name="Freeform 10">
              <a:extLst>
                <a:ext uri="{FF2B5EF4-FFF2-40B4-BE49-F238E27FC236}">
                  <a16:creationId xmlns:a16="http://schemas.microsoft.com/office/drawing/2014/main" id="{FB67C750-8051-46CC-9E23-84511BBDF0B5}"/>
                </a:ext>
              </a:extLst>
            </p:cNvPr>
            <p:cNvSpPr/>
            <p:nvPr/>
          </p:nvSpPr>
          <p:spPr>
            <a:xfrm>
              <a:off x="900904" y="860161"/>
              <a:ext cx="64178" cy="75065"/>
            </a:xfrm>
            <a:custGeom>
              <a:avLst/>
              <a:gdLst>
                <a:gd name="connsiteX0" fmla="*/ 266700 w 266700"/>
                <a:gd name="connsiteY0" fmla="*/ 97631 h 311944"/>
                <a:gd name="connsiteX1" fmla="*/ 266700 w 266700"/>
                <a:gd name="connsiteY1" fmla="*/ 311944 h 311944"/>
                <a:gd name="connsiteX2" fmla="*/ 85725 w 266700"/>
                <a:gd name="connsiteY2" fmla="*/ 311944 h 311944"/>
                <a:gd name="connsiteX3" fmla="*/ 85725 w 266700"/>
                <a:gd name="connsiteY3" fmla="*/ 276225 h 311944"/>
                <a:gd name="connsiteX4" fmla="*/ 190500 w 266700"/>
                <a:gd name="connsiteY4" fmla="*/ 276225 h 311944"/>
                <a:gd name="connsiteX5" fmla="*/ 104775 w 266700"/>
                <a:gd name="connsiteY5" fmla="*/ 190500 h 311944"/>
                <a:gd name="connsiteX6" fmla="*/ 0 w 266700"/>
                <a:gd name="connsiteY6" fmla="*/ 190500 h 311944"/>
                <a:gd name="connsiteX7" fmla="*/ 0 w 266700"/>
                <a:gd name="connsiteY7" fmla="*/ 140494 h 311944"/>
                <a:gd name="connsiteX8" fmla="*/ 69056 w 266700"/>
                <a:gd name="connsiteY8" fmla="*/ 140494 h 311944"/>
                <a:gd name="connsiteX9" fmla="*/ 69056 w 266700"/>
                <a:gd name="connsiteY9" fmla="*/ 104775 h 311944"/>
                <a:gd name="connsiteX10" fmla="*/ 130969 w 266700"/>
                <a:gd name="connsiteY10" fmla="*/ 104775 h 311944"/>
                <a:gd name="connsiteX11" fmla="*/ 130969 w 266700"/>
                <a:gd name="connsiteY11" fmla="*/ 64294 h 311944"/>
                <a:gd name="connsiteX12" fmla="*/ 83344 w 266700"/>
                <a:gd name="connsiteY12" fmla="*/ 64294 h 311944"/>
                <a:gd name="connsiteX13" fmla="*/ 83344 w 266700"/>
                <a:gd name="connsiteY13" fmla="*/ 0 h 311944"/>
                <a:gd name="connsiteX14" fmla="*/ 154781 w 266700"/>
                <a:gd name="connsiteY14" fmla="*/ 0 h 311944"/>
                <a:gd name="connsiteX15" fmla="*/ 266700 w 266700"/>
                <a:gd name="connsiteY15" fmla="*/ 97631 h 3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700" h="311944">
                  <a:moveTo>
                    <a:pt x="266700" y="97631"/>
                  </a:moveTo>
                  <a:lnTo>
                    <a:pt x="266700" y="311944"/>
                  </a:lnTo>
                  <a:lnTo>
                    <a:pt x="85725" y="311944"/>
                  </a:lnTo>
                  <a:lnTo>
                    <a:pt x="85725" y="276225"/>
                  </a:lnTo>
                  <a:lnTo>
                    <a:pt x="190500" y="276225"/>
                  </a:lnTo>
                  <a:lnTo>
                    <a:pt x="104775" y="190500"/>
                  </a:lnTo>
                  <a:lnTo>
                    <a:pt x="0" y="190500"/>
                  </a:lnTo>
                  <a:lnTo>
                    <a:pt x="0" y="140494"/>
                  </a:lnTo>
                  <a:lnTo>
                    <a:pt x="69056" y="140494"/>
                  </a:lnTo>
                  <a:lnTo>
                    <a:pt x="69056" y="104775"/>
                  </a:lnTo>
                  <a:lnTo>
                    <a:pt x="130969" y="104775"/>
                  </a:lnTo>
                  <a:lnTo>
                    <a:pt x="130969" y="64294"/>
                  </a:lnTo>
                  <a:lnTo>
                    <a:pt x="83344" y="64294"/>
                  </a:lnTo>
                  <a:lnTo>
                    <a:pt x="83344" y="0"/>
                  </a:lnTo>
                  <a:lnTo>
                    <a:pt x="154781" y="0"/>
                  </a:lnTo>
                  <a:lnTo>
                    <a:pt x="266700" y="97631"/>
                  </a:lnTo>
                  <a:close/>
                </a:path>
              </a:pathLst>
            </a:cu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pic>
        <p:nvPicPr>
          <p:cNvPr id="5" name="Picture 4" descr="A picture containing text, toy, doll&#10;&#10;Description automatically generated">
            <a:extLst>
              <a:ext uri="{FF2B5EF4-FFF2-40B4-BE49-F238E27FC236}">
                <a16:creationId xmlns:a16="http://schemas.microsoft.com/office/drawing/2014/main" id="{B93A571F-390B-450F-AE87-E706A6CFB8F6}"/>
              </a:ext>
            </a:extLst>
          </p:cNvPr>
          <p:cNvPicPr>
            <a:picLocks noChangeAspect="1"/>
          </p:cNvPicPr>
          <p:nvPr/>
        </p:nvPicPr>
        <p:blipFill rotWithShape="1">
          <a:blip r:embed="rId4">
            <a:clrChange>
              <a:clrFrom>
                <a:srgbClr val="FFFFFF"/>
              </a:clrFrom>
              <a:clrTo>
                <a:srgbClr val="FFFFFF">
                  <a:alpha val="0"/>
                </a:srgbClr>
              </a:clrTo>
            </a:clrChange>
          </a:blip>
          <a:srcRect t="8827" b="16297"/>
          <a:stretch/>
        </p:blipFill>
        <p:spPr>
          <a:xfrm>
            <a:off x="2573866" y="2251251"/>
            <a:ext cx="7044268" cy="4377823"/>
          </a:xfrm>
          <a:prstGeom prst="rect">
            <a:avLst/>
          </a:prstGeom>
        </p:spPr>
      </p:pic>
    </p:spTree>
    <p:extLst>
      <p:ext uri="{BB962C8B-B14F-4D97-AF65-F5344CB8AC3E}">
        <p14:creationId xmlns:p14="http://schemas.microsoft.com/office/powerpoint/2010/main" val="194987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4B49901-C736-4A54-A636-69ED6CE8C113}"/>
              </a:ext>
            </a:extLst>
          </p:cNvPr>
          <p:cNvGrpSpPr/>
          <p:nvPr/>
        </p:nvGrpSpPr>
        <p:grpSpPr>
          <a:xfrm>
            <a:off x="714438" y="343325"/>
            <a:ext cx="4232076" cy="1317935"/>
            <a:chOff x="535828" y="257493"/>
            <a:chExt cx="3174057" cy="988451"/>
          </a:xfrm>
        </p:grpSpPr>
        <p:pic>
          <p:nvPicPr>
            <p:cNvPr id="2" name="Picture 1">
              <a:extLst>
                <a:ext uri="{FF2B5EF4-FFF2-40B4-BE49-F238E27FC236}">
                  <a16:creationId xmlns:a16="http://schemas.microsoft.com/office/drawing/2014/main" id="{1C80324B-3CD5-4D50-9C33-550A108A3A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35828" y="257493"/>
              <a:ext cx="1059055" cy="988451"/>
            </a:xfrm>
            <a:prstGeom prst="rect">
              <a:avLst/>
            </a:prstGeom>
          </p:spPr>
        </p:pic>
        <p:sp>
          <p:nvSpPr>
            <p:cNvPr id="3" name="Rectangle 2">
              <a:extLst>
                <a:ext uri="{FF2B5EF4-FFF2-40B4-BE49-F238E27FC236}">
                  <a16:creationId xmlns:a16="http://schemas.microsoft.com/office/drawing/2014/main" id="{41B362B8-F93C-4D48-94BF-2E31F0B78BF0}"/>
                </a:ext>
              </a:extLst>
            </p:cNvPr>
            <p:cNvSpPr/>
            <p:nvPr/>
          </p:nvSpPr>
          <p:spPr>
            <a:xfrm>
              <a:off x="1594883" y="369218"/>
              <a:ext cx="2115002" cy="554815"/>
            </a:xfrm>
            <a:prstGeom prst="rect">
              <a:avLst/>
            </a:prstGeom>
          </p:spPr>
          <p:txBody>
            <a:bodyPr wrap="none">
              <a:spAutoFit/>
            </a:bodyPr>
            <a:lstStyle/>
            <a:p>
              <a:pPr defTabSz="1219170">
                <a:lnSpc>
                  <a:spcPct val="150000"/>
                </a:lnSpc>
                <a:buClr>
                  <a:srgbClr val="000000"/>
                </a:buClr>
              </a:pPr>
              <a:r>
                <a:rPr lang="en-US" sz="3200" b="1" kern="0" dirty="0" err="1">
                  <a:solidFill>
                    <a:srgbClr val="0070C0"/>
                  </a:solidFill>
                  <a:latin typeface="Arial"/>
                  <a:cs typeface="Arial"/>
                  <a:sym typeface="Arial"/>
                </a:rPr>
                <a:t>Sinh</a:t>
              </a:r>
              <a:r>
                <a:rPr lang="en-US" sz="3200" b="1" kern="0" dirty="0">
                  <a:solidFill>
                    <a:srgbClr val="0070C0"/>
                  </a:solidFill>
                  <a:latin typeface="Arial"/>
                  <a:cs typeface="Arial"/>
                  <a:sym typeface="Arial"/>
                </a:rPr>
                <a:t> </a:t>
              </a:r>
              <a:r>
                <a:rPr lang="vi-VN" sz="3200" b="1" kern="0" dirty="0">
                  <a:solidFill>
                    <a:srgbClr val="0070C0"/>
                  </a:solidFill>
                  <a:latin typeface="Arial"/>
                  <a:cs typeface="Arial"/>
                  <a:sym typeface="Arial"/>
                </a:rPr>
                <a:t>hoạt lớp</a:t>
              </a:r>
              <a:endParaRPr lang="en-US" sz="3200" b="1" kern="0" dirty="0">
                <a:solidFill>
                  <a:srgbClr val="0070C0"/>
                </a:solidFill>
                <a:latin typeface="Arial"/>
                <a:cs typeface="Arial"/>
                <a:sym typeface="Arial"/>
              </a:endParaRPr>
            </a:p>
          </p:txBody>
        </p:sp>
      </p:grpSp>
      <p:sp>
        <p:nvSpPr>
          <p:cNvPr id="6" name="TextBox 5">
            <a:extLst>
              <a:ext uri="{FF2B5EF4-FFF2-40B4-BE49-F238E27FC236}">
                <a16:creationId xmlns:a16="http://schemas.microsoft.com/office/drawing/2014/main" id="{3410FDD5-782C-4979-9D02-E86211DC1FF7}"/>
              </a:ext>
            </a:extLst>
          </p:cNvPr>
          <p:cNvSpPr txBox="1"/>
          <p:nvPr/>
        </p:nvSpPr>
        <p:spPr>
          <a:xfrm>
            <a:off x="2126510" y="1262758"/>
            <a:ext cx="9611833" cy="502766"/>
          </a:xfrm>
          <a:prstGeom prst="rect">
            <a:avLst/>
          </a:prstGeom>
          <a:noFill/>
        </p:spPr>
        <p:txBody>
          <a:bodyPr wrap="square" rtlCol="0">
            <a:spAutoFit/>
          </a:bodyPr>
          <a:lstStyle/>
          <a:p>
            <a:pPr defTabSz="1219170">
              <a:buClr>
                <a:srgbClr val="000000"/>
              </a:buClr>
            </a:pPr>
            <a:r>
              <a:rPr lang="vi-VN" sz="2667" kern="0" dirty="0">
                <a:solidFill>
                  <a:srgbClr val="000000"/>
                </a:solidFill>
                <a:latin typeface="Arial"/>
                <a:cs typeface="Arial"/>
                <a:sym typeface="Arial"/>
              </a:rPr>
              <a:t>Chia sẻ về kế hoạch chuyến đi sắp tới của gia đình em.</a:t>
            </a:r>
          </a:p>
        </p:txBody>
      </p:sp>
      <p:sp>
        <p:nvSpPr>
          <p:cNvPr id="8" name="TextBox 7">
            <a:extLst>
              <a:ext uri="{FF2B5EF4-FFF2-40B4-BE49-F238E27FC236}">
                <a16:creationId xmlns:a16="http://schemas.microsoft.com/office/drawing/2014/main" id="{46B5C731-761E-4945-9F77-EFCAC21633A5}"/>
              </a:ext>
            </a:extLst>
          </p:cNvPr>
          <p:cNvSpPr txBox="1"/>
          <p:nvPr/>
        </p:nvSpPr>
        <p:spPr>
          <a:xfrm>
            <a:off x="703461" y="1810226"/>
            <a:ext cx="4032852" cy="3094693"/>
          </a:xfrm>
          <a:prstGeom prst="rect">
            <a:avLst/>
          </a:prstGeom>
          <a:noFill/>
        </p:spPr>
        <p:txBody>
          <a:bodyPr wrap="square" rtlCol="0">
            <a:spAutoFit/>
          </a:bodyPr>
          <a:lstStyle/>
          <a:p>
            <a:pPr algn="just" defTabSz="1219170">
              <a:lnSpc>
                <a:spcPct val="150000"/>
              </a:lnSpc>
              <a:buClr>
                <a:srgbClr val="000000"/>
              </a:buClr>
            </a:pPr>
            <a:r>
              <a:rPr lang="vi-VN" sz="2667" kern="0" dirty="0">
                <a:solidFill>
                  <a:srgbClr val="000000"/>
                </a:solidFill>
                <a:latin typeface="Arial"/>
                <a:cs typeface="Arial"/>
                <a:sym typeface="Arial"/>
              </a:rPr>
              <a:t>- Kể về nơi gia đình em sẽ đến.</a:t>
            </a:r>
          </a:p>
          <a:p>
            <a:pPr algn="just" defTabSz="1219170">
              <a:lnSpc>
                <a:spcPct val="150000"/>
              </a:lnSpc>
              <a:buClr>
                <a:srgbClr val="000000"/>
              </a:buClr>
            </a:pPr>
            <a:r>
              <a:rPr lang="vi-VN" sz="2667" kern="0" dirty="0">
                <a:solidFill>
                  <a:srgbClr val="000000"/>
                </a:solidFill>
                <a:latin typeface="Arial"/>
                <a:cs typeface="Arial"/>
                <a:sym typeface="Arial"/>
              </a:rPr>
              <a:t>- Nêu những đồ dùng em dự định mang theo trong chuyến đi.</a:t>
            </a:r>
          </a:p>
        </p:txBody>
      </p:sp>
      <p:pic>
        <p:nvPicPr>
          <p:cNvPr id="5" name="Picture 4">
            <a:extLst>
              <a:ext uri="{FF2B5EF4-FFF2-40B4-BE49-F238E27FC236}">
                <a16:creationId xmlns:a16="http://schemas.microsoft.com/office/drawing/2014/main" id="{99243AE3-B119-4794-965D-3ADB2095D6D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008070" y="1796237"/>
            <a:ext cx="6469493" cy="4445996"/>
          </a:xfrm>
          <a:prstGeom prst="rect">
            <a:avLst/>
          </a:prstGeom>
        </p:spPr>
      </p:pic>
    </p:spTree>
    <p:extLst>
      <p:ext uri="{BB962C8B-B14F-4D97-AF65-F5344CB8AC3E}">
        <p14:creationId xmlns:p14="http://schemas.microsoft.com/office/powerpoint/2010/main" val="91499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8558C9-BE0C-423C-9B02-5997E9BEEA5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58800" y="742198"/>
            <a:ext cx="11186584" cy="4930469"/>
          </a:xfrm>
          <a:prstGeom prst="rect">
            <a:avLst/>
          </a:prstGeom>
        </p:spPr>
      </p:pic>
    </p:spTree>
    <p:extLst>
      <p:ext uri="{BB962C8B-B14F-4D97-AF65-F5344CB8AC3E}">
        <p14:creationId xmlns:p14="http://schemas.microsoft.com/office/powerpoint/2010/main" val="48743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2258761" y="1258029"/>
            <a:ext cx="7674477" cy="1156062"/>
          </a:xfrm>
          <a:prstGeom prst="rect">
            <a:avLst/>
          </a:prstGeom>
          <a:noFill/>
        </p:spPr>
        <p:txBody>
          <a:bodyPr wrap="square" lIns="123802" tIns="61901" rIns="123802" bIns="61901">
            <a:spAutoFit/>
            <a:scene3d>
              <a:camera prst="orthographicFront"/>
              <a:lightRig rig="soft" dir="t">
                <a:rot lat="0" lon="0" rev="15600000"/>
              </a:lightRig>
            </a:scene3d>
            <a:sp3d extrusionH="57150" prstMaterial="softEdge">
              <a:bevelT w="25400" h="38100"/>
            </a:sp3d>
          </a:bodyPr>
          <a:lstStyle/>
          <a:p>
            <a:pPr marL="0" marR="0" lvl="0" indent="0" algn="ctr" defTabSz="968474" rtl="0" eaLnBrk="1" fontAlgn="auto" latinLnBrk="0" hangingPunct="1">
              <a:lnSpc>
                <a:spcPct val="100000"/>
              </a:lnSpc>
              <a:spcBef>
                <a:spcPts val="0"/>
              </a:spcBef>
              <a:spcAft>
                <a:spcPts val="0"/>
              </a:spcAft>
              <a:buClrTx/>
              <a:buSzTx/>
              <a:buFontTx/>
              <a:buNone/>
              <a:tabLst/>
              <a:defRPr/>
            </a:pPr>
            <a:r>
              <a:rPr kumimoji="0" lang="en-US" sz="6700" b="1" i="0" u="none" strike="noStrike" kern="1200" cap="none" spc="0" normalizeH="0" baseline="0" noProof="0" dirty="0" err="1">
                <a:ln/>
                <a:solidFill>
                  <a:srgbClr val="FF0000"/>
                </a:solidFill>
                <a:effectLst/>
                <a:uLnTx/>
                <a:uFillTx/>
                <a:latin typeface="Calibri Light"/>
                <a:ea typeface="+mn-ea"/>
                <a:cs typeface="+mn-cs"/>
              </a:rPr>
              <a:t>Chào</a:t>
            </a:r>
            <a:r>
              <a:rPr kumimoji="0" lang="en-US" sz="6700" b="1" i="0" u="none" strike="noStrike" kern="1200" cap="none" spc="0" normalizeH="0" baseline="0" noProof="0" dirty="0">
                <a:ln/>
                <a:solidFill>
                  <a:srgbClr val="FF0000"/>
                </a:solidFill>
                <a:effectLst/>
                <a:uLnTx/>
                <a:uFillTx/>
                <a:latin typeface="Calibri Light"/>
                <a:ea typeface="+mn-ea"/>
                <a:cs typeface="+mn-cs"/>
              </a:rPr>
              <a:t> </a:t>
            </a:r>
            <a:r>
              <a:rPr kumimoji="0" lang="en-US" sz="6700" b="1" i="0" u="none" strike="noStrike" kern="1200" cap="none" spc="0" normalizeH="0" baseline="0" noProof="0" dirty="0" err="1">
                <a:ln/>
                <a:solidFill>
                  <a:srgbClr val="FF0000"/>
                </a:solidFill>
                <a:effectLst/>
                <a:uLnTx/>
                <a:uFillTx/>
                <a:latin typeface="Calibri Light"/>
                <a:ea typeface="+mn-ea"/>
                <a:cs typeface="+mn-cs"/>
              </a:rPr>
              <a:t>tạm</a:t>
            </a:r>
            <a:r>
              <a:rPr kumimoji="0" lang="en-US" sz="6700" b="1" i="0" u="none" strike="noStrike" kern="1200" cap="none" spc="0" normalizeH="0" baseline="0" noProof="0" dirty="0">
                <a:ln/>
                <a:solidFill>
                  <a:srgbClr val="FF0000"/>
                </a:solidFill>
                <a:effectLst/>
                <a:uLnTx/>
                <a:uFillTx/>
                <a:latin typeface="Calibri Light"/>
                <a:ea typeface="+mn-ea"/>
                <a:cs typeface="+mn-cs"/>
              </a:rPr>
              <a:t> </a:t>
            </a:r>
            <a:r>
              <a:rPr kumimoji="0" lang="en-US" sz="6700" b="1" i="0" u="none" strike="noStrike" kern="1200" cap="none" spc="0" normalizeH="0" baseline="0" noProof="0" dirty="0" err="1">
                <a:ln/>
                <a:solidFill>
                  <a:srgbClr val="FF0000"/>
                </a:solidFill>
                <a:effectLst/>
                <a:uLnTx/>
                <a:uFillTx/>
                <a:latin typeface="Calibri Light"/>
                <a:ea typeface="+mn-ea"/>
                <a:cs typeface="+mn-cs"/>
              </a:rPr>
              <a:t>biệt</a:t>
            </a:r>
            <a:r>
              <a:rPr kumimoji="0" lang="en-US" sz="6700" b="1" i="0" u="none" strike="noStrike" kern="1200" cap="none" spc="0" normalizeH="0" baseline="0" noProof="0" dirty="0">
                <a:ln/>
                <a:solidFill>
                  <a:srgbClr val="FF0000"/>
                </a:solidFill>
                <a:effectLst/>
                <a:uLnTx/>
                <a:uFillTx/>
                <a:latin typeface="Calibri Light"/>
                <a:ea typeface="+mn-ea"/>
                <a:cs typeface="+mn-cs"/>
              </a:rPr>
              <a:t> </a:t>
            </a:r>
            <a:r>
              <a:rPr kumimoji="0" lang="en-US" sz="6700" b="1" i="0" u="none" strike="noStrike" kern="1200" cap="none" spc="0" normalizeH="0" baseline="0" noProof="0" dirty="0" err="1">
                <a:ln/>
                <a:solidFill>
                  <a:srgbClr val="FF0000"/>
                </a:solidFill>
                <a:effectLst/>
                <a:uLnTx/>
                <a:uFillTx/>
                <a:latin typeface="Calibri Light"/>
                <a:ea typeface="+mn-ea"/>
                <a:cs typeface="+mn-cs"/>
              </a:rPr>
              <a:t>các</a:t>
            </a:r>
            <a:r>
              <a:rPr kumimoji="0" lang="en-US" sz="6700" b="1" i="0" u="none" strike="noStrike" kern="1200" cap="none" spc="0" normalizeH="0" baseline="0" noProof="0" dirty="0">
                <a:ln/>
                <a:solidFill>
                  <a:srgbClr val="FF0000"/>
                </a:solidFill>
                <a:effectLst/>
                <a:uLnTx/>
                <a:uFillTx/>
                <a:latin typeface="Calibri Light"/>
                <a:ea typeface="+mn-ea"/>
                <a:cs typeface="+mn-cs"/>
              </a:rPr>
              <a:t> </a:t>
            </a:r>
            <a:r>
              <a:rPr kumimoji="0" lang="en-US" sz="6700" b="1" i="0" u="none" strike="noStrike" kern="1200" cap="none" spc="0" normalizeH="0" baseline="0" noProof="0" dirty="0" err="1">
                <a:ln/>
                <a:solidFill>
                  <a:srgbClr val="FF0000"/>
                </a:solidFill>
                <a:effectLst/>
                <a:uLnTx/>
                <a:uFillTx/>
                <a:latin typeface="Calibri Light"/>
                <a:ea typeface="+mn-ea"/>
                <a:cs typeface="+mn-cs"/>
              </a:rPr>
              <a:t>em</a:t>
            </a:r>
            <a:endParaRPr kumimoji="0" lang="en-US" sz="6700" b="1" i="0" u="none" strike="noStrike" kern="1200" cap="none" spc="0" normalizeH="0" baseline="0" noProof="0" dirty="0">
              <a:ln/>
              <a:solidFill>
                <a:srgbClr val="FF0000"/>
              </a:solidFill>
              <a:effectLst/>
              <a:uLnTx/>
              <a:uFillTx/>
              <a:latin typeface="Calibri Light"/>
              <a:ea typeface="+mn-ea"/>
              <a:cs typeface="+mn-cs"/>
            </a:endParaRPr>
          </a:p>
        </p:txBody>
      </p:sp>
    </p:spTree>
    <p:extLst>
      <p:ext uri="{BB962C8B-B14F-4D97-AF65-F5344CB8AC3E}">
        <p14:creationId xmlns:p14="http://schemas.microsoft.com/office/powerpoint/2010/main" val="1439413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03C98F4-E583-C54C-BD96-A5430FD15A5C}"/>
              </a:ext>
            </a:extLst>
          </p:cNvPr>
          <p:cNvSpPr/>
          <p:nvPr/>
        </p:nvSpPr>
        <p:spPr>
          <a:xfrm>
            <a:off x="-166626" y="4119623"/>
            <a:ext cx="11516139" cy="623823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8" name="图片 16">
            <a:extLst>
              <a:ext uri="{FF2B5EF4-FFF2-40B4-BE49-F238E27FC236}">
                <a16:creationId xmlns:a16="http://schemas.microsoft.com/office/drawing/2014/main" id="{71BF42F8-AA6E-4E13-8559-168DF656C8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39" y="-40238"/>
            <a:ext cx="12295157" cy="6898238"/>
          </a:xfrm>
          <a:prstGeom prst="rect">
            <a:avLst/>
          </a:prstGeom>
        </p:spPr>
      </p:pic>
      <p:sp>
        <p:nvSpPr>
          <p:cNvPr id="6" name="Rectangle 5"/>
          <p:cNvSpPr/>
          <p:nvPr/>
        </p:nvSpPr>
        <p:spPr>
          <a:xfrm>
            <a:off x="161365" y="125506"/>
            <a:ext cx="11780437" cy="65083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4" name="图片 6">
            <a:extLst>
              <a:ext uri="{FF2B5EF4-FFF2-40B4-BE49-F238E27FC236}">
                <a16:creationId xmlns:a16="http://schemas.microsoft.com/office/drawing/2014/main" id="{6C4775E0-1419-AD4D-B83C-DF6318BE18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61949" y="264751"/>
            <a:ext cx="4536956" cy="4536956"/>
          </a:xfrm>
          <a:prstGeom prst="rect">
            <a:avLst/>
          </a:prstGeom>
        </p:spPr>
      </p:pic>
      <p:pic>
        <p:nvPicPr>
          <p:cNvPr id="15" name="图片 10">
            <a:extLst>
              <a:ext uri="{FF2B5EF4-FFF2-40B4-BE49-F238E27FC236}">
                <a16:creationId xmlns:a16="http://schemas.microsoft.com/office/drawing/2014/main" id="{F0B60438-6AF9-8942-9D54-9E4E3D93AF1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4566"/>
          <a:stretch/>
        </p:blipFill>
        <p:spPr>
          <a:xfrm>
            <a:off x="-488542" y="3764308"/>
            <a:ext cx="3815164" cy="3259436"/>
          </a:xfrm>
          <a:prstGeom prst="rect">
            <a:avLst/>
          </a:prstGeom>
        </p:spPr>
      </p:pic>
      <p:sp>
        <p:nvSpPr>
          <p:cNvPr id="17" name="Rounded Rectangle 16"/>
          <p:cNvSpPr/>
          <p:nvPr/>
        </p:nvSpPr>
        <p:spPr>
          <a:xfrm>
            <a:off x="310558" y="1544459"/>
            <a:ext cx="7551391" cy="3117516"/>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prstClr val="black"/>
                </a:solidFill>
                <a:effectLst/>
                <a:uLnTx/>
                <a:uFillTx/>
                <a:latin typeface="Arial"/>
                <a:cs typeface="+mn-cs"/>
              </a:rPr>
              <a:t>Luật</a:t>
            </a:r>
            <a:r>
              <a:rPr kumimoji="0" lang="en-US" sz="2800" b="1" i="0" u="sng" strike="noStrike" kern="1200" cap="none" spc="0" normalizeH="0" baseline="0" noProof="0" dirty="0">
                <a:ln>
                  <a:noFill/>
                </a:ln>
                <a:solidFill>
                  <a:prstClr val="black"/>
                </a:solidFill>
                <a:effectLst/>
                <a:uLnTx/>
                <a:uFillTx/>
                <a:latin typeface="Arial"/>
                <a:cs typeface="+mn-cs"/>
              </a:rPr>
              <a:t> </a:t>
            </a:r>
            <a:r>
              <a:rPr kumimoji="0" lang="en-US" sz="2800" b="1" i="0" u="sng" strike="noStrike" kern="1200" cap="none" spc="0" normalizeH="0" baseline="0" noProof="0" dirty="0" err="1">
                <a:ln>
                  <a:noFill/>
                </a:ln>
                <a:solidFill>
                  <a:prstClr val="black"/>
                </a:solidFill>
                <a:effectLst/>
                <a:uLnTx/>
                <a:uFillTx/>
                <a:latin typeface="Arial"/>
                <a:cs typeface="+mn-cs"/>
              </a:rPr>
              <a:t>chơi</a:t>
            </a:r>
            <a:r>
              <a:rPr kumimoji="0" lang="en-US" sz="2800" b="1" i="0" u="sng" strike="noStrike" kern="1200" cap="none" spc="0" normalizeH="0" baseline="0" noProof="0" dirty="0">
                <a:ln>
                  <a:noFill/>
                </a:ln>
                <a:solidFill>
                  <a:prstClr val="black"/>
                </a:solidFill>
                <a:effectLst/>
                <a:uLnTx/>
                <a:uFillTx/>
                <a:latin typeface="Arial"/>
                <a:cs typeface="+mn-cs"/>
              </a:rPr>
              <a:t>:</a:t>
            </a:r>
            <a:r>
              <a:rPr kumimoji="0" lang="en-US" sz="2800" b="1" i="0"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Lập</a:t>
            </a:r>
            <a:r>
              <a:rPr kumimoji="0" lang="en-US" sz="2800" b="0" i="0" u="none" strike="noStrike" kern="1200" cap="none" spc="0" normalizeH="0" baseline="0" noProof="0" dirty="0">
                <a:ln>
                  <a:noFill/>
                </a:ln>
                <a:solidFill>
                  <a:prstClr val="black"/>
                </a:solidFill>
                <a:effectLst/>
                <a:uLnTx/>
                <a:uFillTx/>
                <a:latin typeface="Arial"/>
                <a:cs typeface="+mn-cs"/>
              </a:rPr>
              <a:t> 2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chơi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mỗi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có</a:t>
            </a:r>
            <a:r>
              <a:rPr kumimoji="0" lang="en-US" sz="2800" b="0" i="0" u="none" strike="noStrike" kern="1200" cap="none" spc="0" normalizeH="0" baseline="0" noProof="0" dirty="0">
                <a:ln>
                  <a:noFill/>
                </a:ln>
                <a:solidFill>
                  <a:prstClr val="black"/>
                </a:solidFill>
                <a:effectLst/>
                <a:uLnTx/>
                <a:uFillTx/>
                <a:latin typeface="Arial"/>
                <a:cs typeface="+mn-cs"/>
              </a:rPr>
              <a:t> 5 </a:t>
            </a:r>
            <a:r>
              <a:rPr kumimoji="0" lang="en-US" sz="2800" b="0" i="0" u="none" strike="noStrike" kern="1200" cap="none" spc="0" normalizeH="0" baseline="0" noProof="0" dirty="0" err="1">
                <a:ln>
                  <a:noFill/>
                </a:ln>
                <a:solidFill>
                  <a:prstClr val="black"/>
                </a:solidFill>
                <a:effectLst/>
                <a:uLnTx/>
                <a:uFillTx/>
                <a:latin typeface="Arial"/>
                <a:cs typeface="+mn-cs"/>
              </a:rPr>
              <a:t>thành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viên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nhiệm</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vụ</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nhớ</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tất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cả</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các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đồ</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dùng</a:t>
            </a:r>
            <a:r>
              <a:rPr kumimoji="0" lang="en-US" sz="2800" b="0" i="0" u="none" strike="noStrike" kern="1200" cap="none" spc="0" normalizeH="0" baseline="0" noProof="0" dirty="0">
                <a:ln>
                  <a:noFill/>
                </a:ln>
                <a:solidFill>
                  <a:prstClr val="black"/>
                </a:solidFill>
                <a:effectLst/>
                <a:uLnTx/>
                <a:uFillTx/>
                <a:latin typeface="Arial"/>
                <a:cs typeface="+mn-cs"/>
              </a:rPr>
              <a:t> </a:t>
            </a:r>
            <a:r>
              <a:rPr lang="en-US" sz="2800" dirty="0" err="1">
                <a:solidFill>
                  <a:prstClr val="black"/>
                </a:solidFill>
                <a:latin typeface="Arial"/>
              </a:rPr>
              <a:t>để</a:t>
            </a:r>
            <a:r>
              <a:rPr lang="en-US" sz="2800" dirty="0">
                <a:solidFill>
                  <a:prstClr val="black"/>
                </a:solidFill>
                <a:latin typeface="Arial"/>
              </a:rPr>
              <a:t> </a:t>
            </a:r>
            <a:r>
              <a:rPr lang="en-US" sz="2800" dirty="0" err="1">
                <a:solidFill>
                  <a:prstClr val="black"/>
                </a:solidFill>
                <a:latin typeface="Arial"/>
              </a:rPr>
              <a:t>chuẩn</a:t>
            </a:r>
            <a:r>
              <a:rPr lang="en-US" sz="2800" dirty="0">
                <a:solidFill>
                  <a:prstClr val="black"/>
                </a:solidFill>
                <a:latin typeface="Arial"/>
              </a:rPr>
              <a:t> </a:t>
            </a:r>
            <a:r>
              <a:rPr lang="en-US" sz="2800" dirty="0" err="1">
                <a:solidFill>
                  <a:prstClr val="black"/>
                </a:solidFill>
                <a:latin typeface="Arial"/>
              </a:rPr>
              <a:t>bị</a:t>
            </a:r>
            <a:r>
              <a:rPr lang="en-US" sz="2800" dirty="0">
                <a:solidFill>
                  <a:prstClr val="black"/>
                </a:solidFill>
                <a:latin typeface="Arial"/>
              </a:rPr>
              <a:t> </a:t>
            </a:r>
            <a:r>
              <a:rPr lang="en-US" sz="2800" dirty="0" err="1">
                <a:solidFill>
                  <a:prstClr val="black"/>
                </a:solidFill>
                <a:latin typeface="Arial"/>
              </a:rPr>
              <a:t>đi</a:t>
            </a:r>
            <a:r>
              <a:rPr lang="en-US" sz="2800" dirty="0">
                <a:solidFill>
                  <a:prstClr val="black"/>
                </a:solidFill>
                <a:latin typeface="Arial"/>
              </a:rPr>
              <a:t> </a:t>
            </a:r>
            <a:r>
              <a:rPr lang="en-US" sz="2800" dirty="0" err="1">
                <a:solidFill>
                  <a:prstClr val="black"/>
                </a:solidFill>
                <a:latin typeface="Arial"/>
              </a:rPr>
              <a:t>biển</a:t>
            </a:r>
            <a:r>
              <a:rPr lang="en-US" sz="2800" dirty="0">
                <a:solidFill>
                  <a:prstClr val="black"/>
                </a:solidFill>
                <a:latin typeface="Arial"/>
              </a:rPr>
              <a:t> </a:t>
            </a:r>
            <a:r>
              <a:rPr kumimoji="0" lang="en-US" sz="2800" b="0" i="0" u="none" strike="noStrike" kern="1200" cap="none" spc="0" normalizeH="0" baseline="0" noProof="0" dirty="0" err="1">
                <a:ln>
                  <a:noFill/>
                </a:ln>
                <a:solidFill>
                  <a:prstClr val="black"/>
                </a:solidFill>
                <a:effectLst/>
                <a:uLnTx/>
                <a:uFillTx/>
                <a:latin typeface="Arial"/>
                <a:cs typeface="+mn-cs"/>
              </a:rPr>
              <a:t>hiện</a:t>
            </a:r>
            <a:r>
              <a:rPr kumimoji="0" lang="en-US" sz="2800" b="0" i="0" u="none" strike="noStrike" kern="1200" cap="none" spc="0" normalizeH="0" baseline="0" noProof="0" dirty="0">
                <a:ln>
                  <a:noFill/>
                </a:ln>
                <a:solidFill>
                  <a:prstClr val="black"/>
                </a:solidFill>
                <a:effectLst/>
                <a:uLnTx/>
                <a:uFillTx/>
                <a:latin typeface="Arial"/>
                <a:cs typeface="+mn-cs"/>
              </a:rPr>
              <a:t> ra </a:t>
            </a:r>
            <a:r>
              <a:rPr kumimoji="0" lang="en-US" sz="2800" b="0" i="0" u="none" strike="noStrike" kern="1200" cap="none" spc="0" normalizeH="0" baseline="0" noProof="0" dirty="0" err="1">
                <a:ln>
                  <a:noFill/>
                </a:ln>
                <a:solidFill>
                  <a:prstClr val="black"/>
                </a:solidFill>
                <a:effectLst/>
                <a:uLnTx/>
                <a:uFillTx/>
                <a:latin typeface="Arial"/>
                <a:cs typeface="+mn-cs"/>
              </a:rPr>
              <a:t>trên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màn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hình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trong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vòng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một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phút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Sau</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lần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lượt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thật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nhanh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các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đồ</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Hết</a:t>
            </a:r>
            <a:r>
              <a:rPr kumimoji="0" lang="en-US" sz="2800" b="0" i="0" u="none" strike="noStrike" kern="1200" cap="none" spc="0" normalizeH="0" baseline="0" noProof="0" dirty="0">
                <a:ln>
                  <a:noFill/>
                </a:ln>
                <a:solidFill>
                  <a:prstClr val="black"/>
                </a:solidFill>
                <a:effectLst/>
                <a:uLnTx/>
                <a:uFillTx/>
                <a:latin typeface="Arial"/>
                <a:cs typeface="+mn-cs"/>
              </a:rPr>
              <a:t> 2’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nào</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được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nhiều</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đồ</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đúng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hơn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là</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chiến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thắng</a:t>
            </a:r>
            <a:r>
              <a:rPr kumimoji="0" lang="en-US" sz="2800" b="0" i="0" u="none" strike="noStrike" kern="1200" cap="none" spc="0" normalizeH="0" baseline="0" noProof="0" dirty="0">
                <a:ln>
                  <a:noFill/>
                </a:ln>
                <a:solidFill>
                  <a:prstClr val="black"/>
                </a:solidFill>
                <a:effectLst/>
                <a:uLnTx/>
                <a:uFillTx/>
                <a:latin typeface="Arial"/>
                <a:cs typeface="+mn-cs"/>
              </a:rPr>
              <a:t>.</a:t>
            </a:r>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243" y="287142"/>
            <a:ext cx="10058400" cy="1270030"/>
          </a:xfrm>
          <a:prstGeom prst="rect">
            <a:avLst/>
          </a:prstGeom>
        </p:spPr>
      </p:pic>
    </p:spTree>
    <p:extLst>
      <p:ext uri="{BB962C8B-B14F-4D97-AF65-F5344CB8AC3E}">
        <p14:creationId xmlns:p14="http://schemas.microsoft.com/office/powerpoint/2010/main" val="3253209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0-#ppt_w/2"/>
                                          </p:val>
                                        </p:tav>
                                        <p:tav tm="100000">
                                          <p:val>
                                            <p:strVal val="#ppt_x"/>
                                          </p:val>
                                        </p:tav>
                                      </p:tavLst>
                                    </p:anim>
                                    <p:anim calcmode="lin" valueType="num">
                                      <p:cBhvr additive="base">
                                        <p:cTn id="12" dur="2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start timer"/>
          <p:cNvGrpSpPr/>
          <p:nvPr/>
        </p:nvGrpSpPr>
        <p:grpSpPr>
          <a:xfrm>
            <a:off x="1512000" y="187200"/>
            <a:ext cx="2636838" cy="799962"/>
            <a:chOff x="1332706" y="185859"/>
            <a:chExt cx="2636838" cy="799962"/>
          </a:xfrm>
        </p:grpSpPr>
        <p:sp>
          <p:nvSpPr>
            <p:cNvPr id="121" name="Rounded Rectangle 120"/>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2" name="Rounded Rectangle 121"/>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23" name="times up"/>
          <p:cNvGrpSpPr/>
          <p:nvPr/>
        </p:nvGrpSpPr>
        <p:grpSpPr>
          <a:xfrm>
            <a:off x="1515831" y="209799"/>
            <a:ext cx="2636838" cy="799962"/>
            <a:chOff x="4321176" y="185859"/>
            <a:chExt cx="2636838" cy="799962"/>
          </a:xfrm>
        </p:grpSpPr>
        <p:sp>
          <p:nvSpPr>
            <p:cNvPr id="124" name="Rounded Rectangle 123"/>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5" name="Rounded Rectangle 124"/>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Hết</a:t>
              </a: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8" name="AutoShape 3"/>
          <p:cNvSpPr>
            <a:spLocks noChangeAspect="1" noChangeArrowheads="1" noTextEdit="1"/>
          </p:cNvSpPr>
          <p:nvPr/>
        </p:nvSpPr>
        <p:spPr bwMode="auto">
          <a:xfrm>
            <a:off x="0"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5"/>
          <p:cNvSpPr>
            <a:spLocks noChangeArrowheads="1"/>
          </p:cNvSpPr>
          <p:nvPr/>
        </p:nvSpPr>
        <p:spPr bwMode="auto">
          <a:xfrm>
            <a:off x="2655888"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Rectangle 6"/>
          <p:cNvSpPr>
            <a:spLocks noChangeArrowheads="1"/>
          </p:cNvSpPr>
          <p:nvPr/>
        </p:nvSpPr>
        <p:spPr bwMode="auto">
          <a:xfrm>
            <a:off x="2655888"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Rectangle 7"/>
          <p:cNvSpPr>
            <a:spLocks noChangeArrowheads="1"/>
          </p:cNvSpPr>
          <p:nvPr/>
        </p:nvSpPr>
        <p:spPr bwMode="auto">
          <a:xfrm>
            <a:off x="2655888"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Rectangle 8"/>
          <p:cNvSpPr>
            <a:spLocks noChangeArrowheads="1"/>
          </p:cNvSpPr>
          <p:nvPr/>
        </p:nvSpPr>
        <p:spPr bwMode="auto">
          <a:xfrm>
            <a:off x="2655888"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9"/>
          <p:cNvSpPr>
            <a:spLocks/>
          </p:cNvSpPr>
          <p:nvPr/>
        </p:nvSpPr>
        <p:spPr bwMode="auto">
          <a:xfrm>
            <a:off x="2498725"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10"/>
          <p:cNvSpPr>
            <a:spLocks/>
          </p:cNvSpPr>
          <p:nvPr/>
        </p:nvSpPr>
        <p:spPr bwMode="auto">
          <a:xfrm>
            <a:off x="35258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11"/>
          <p:cNvSpPr>
            <a:spLocks/>
          </p:cNvSpPr>
          <p:nvPr/>
        </p:nvSpPr>
        <p:spPr bwMode="auto">
          <a:xfrm>
            <a:off x="1027113"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12"/>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13"/>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14"/>
          <p:cNvSpPr>
            <a:spLocks/>
          </p:cNvSpPr>
          <p:nvPr/>
        </p:nvSpPr>
        <p:spPr bwMode="auto">
          <a:xfrm>
            <a:off x="1238250"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15"/>
          <p:cNvSpPr>
            <a:spLocks/>
          </p:cNvSpPr>
          <p:nvPr/>
        </p:nvSpPr>
        <p:spPr bwMode="auto">
          <a:xfrm>
            <a:off x="4198938"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16"/>
          <p:cNvSpPr>
            <a:spLocks/>
          </p:cNvSpPr>
          <p:nvPr/>
        </p:nvSpPr>
        <p:spPr bwMode="auto">
          <a:xfrm>
            <a:off x="395922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17"/>
          <p:cNvSpPr>
            <a:spLocks/>
          </p:cNvSpPr>
          <p:nvPr/>
        </p:nvSpPr>
        <p:spPr bwMode="auto">
          <a:xfrm>
            <a:off x="457200"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18"/>
          <p:cNvSpPr>
            <a:spLocks noEditPoints="1"/>
          </p:cNvSpPr>
          <p:nvPr/>
        </p:nvSpPr>
        <p:spPr bwMode="auto">
          <a:xfrm>
            <a:off x="6731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19"/>
          <p:cNvSpPr>
            <a:spLocks/>
          </p:cNvSpPr>
          <p:nvPr/>
        </p:nvSpPr>
        <p:spPr bwMode="auto">
          <a:xfrm>
            <a:off x="606425"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20"/>
          <p:cNvSpPr>
            <a:spLocks/>
          </p:cNvSpPr>
          <p:nvPr/>
        </p:nvSpPr>
        <p:spPr bwMode="auto">
          <a:xfrm>
            <a:off x="1068388"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21"/>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22"/>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23"/>
          <p:cNvSpPr>
            <a:spLocks/>
          </p:cNvSpPr>
          <p:nvPr/>
        </p:nvSpPr>
        <p:spPr bwMode="auto">
          <a:xfrm>
            <a:off x="1338263"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24"/>
          <p:cNvSpPr>
            <a:spLocks/>
          </p:cNvSpPr>
          <p:nvPr/>
        </p:nvSpPr>
        <p:spPr bwMode="auto">
          <a:xfrm>
            <a:off x="3633788"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25"/>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26"/>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27"/>
          <p:cNvSpPr>
            <a:spLocks/>
          </p:cNvSpPr>
          <p:nvPr/>
        </p:nvSpPr>
        <p:spPr bwMode="auto">
          <a:xfrm>
            <a:off x="3795713"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Clock hand spin">
            <a:extLst>
              <a:ext uri="{FF2B5EF4-FFF2-40B4-BE49-F238E27FC236}">
                <a16:creationId xmlns:a16="http://schemas.microsoft.com/office/drawing/2014/main" id="{BB0445D5-A6E5-40E7-BBDD-5E3EFA13BDED}"/>
              </a:ext>
            </a:extLst>
          </p:cNvPr>
          <p:cNvGrpSpPr/>
          <p:nvPr/>
        </p:nvGrpSpPr>
        <p:grpSpPr>
          <a:xfrm rot="1786145">
            <a:off x="817563" y="2264166"/>
            <a:ext cx="3829050" cy="3830638"/>
            <a:chOff x="817563" y="2264166"/>
            <a:chExt cx="3829050" cy="3830638"/>
          </a:xfrm>
        </p:grpSpPr>
        <p:sp>
          <p:nvSpPr>
            <p:cNvPr id="162"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9"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3" name="Freeform 29"/>
          <p:cNvSpPr>
            <a:spLocks noEditPoints="1"/>
          </p:cNvSpPr>
          <p:nvPr/>
        </p:nvSpPr>
        <p:spPr bwMode="auto">
          <a:xfrm>
            <a:off x="538163"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30"/>
          <p:cNvSpPr>
            <a:spLocks noEditPoints="1"/>
          </p:cNvSpPr>
          <p:nvPr/>
        </p:nvSpPr>
        <p:spPr bwMode="auto">
          <a:xfrm>
            <a:off x="711200"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31"/>
          <p:cNvSpPr>
            <a:spLocks noEditPoints="1"/>
          </p:cNvSpPr>
          <p:nvPr/>
        </p:nvSpPr>
        <p:spPr bwMode="auto">
          <a:xfrm>
            <a:off x="620713"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A3772A17-BB74-4A75-BA55-D622FE4D0639}"/>
              </a:ext>
            </a:extLst>
          </p:cNvPr>
          <p:cNvGrpSpPr/>
          <p:nvPr/>
        </p:nvGrpSpPr>
        <p:grpSpPr>
          <a:xfrm>
            <a:off x="2455863" y="2411803"/>
            <a:ext cx="566738" cy="566738"/>
            <a:chOff x="2455863" y="2411803"/>
            <a:chExt cx="566738" cy="566738"/>
          </a:xfrm>
        </p:grpSpPr>
        <p:sp>
          <p:nvSpPr>
            <p:cNvPr id="16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Rectangle 37"/>
            <p:cNvSpPr>
              <a:spLocks noChangeArrowheads="1"/>
            </p:cNvSpPr>
            <p:nvPr/>
          </p:nvSpPr>
          <p:spPr bwMode="auto">
            <a:xfrm>
              <a:off x="2593975" y="2499116"/>
              <a:ext cx="3222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60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74"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F02CE7F1-42A5-4819-B9D5-4D6F794C1023}"/>
              </a:ext>
            </a:extLst>
          </p:cNvPr>
          <p:cNvGrpSpPr/>
          <p:nvPr/>
        </p:nvGrpSpPr>
        <p:grpSpPr>
          <a:xfrm>
            <a:off x="3722688" y="3113478"/>
            <a:ext cx="585788" cy="587375"/>
            <a:chOff x="3722688" y="3113478"/>
            <a:chExt cx="585788" cy="587375"/>
          </a:xfrm>
        </p:grpSpPr>
        <p:sp>
          <p:nvSpPr>
            <p:cNvPr id="178" name="Freeform 44"/>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45"/>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46"/>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47"/>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Rectangle 48"/>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Rectangle 49"/>
            <p:cNvSpPr>
              <a:spLocks noChangeArrowheads="1"/>
            </p:cNvSpPr>
            <p:nvPr/>
          </p:nvSpPr>
          <p:spPr bwMode="auto">
            <a:xfrm>
              <a:off x="3886343" y="3216666"/>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86" name="Freeform 52"/>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9C879497-4400-4FD9-9864-4EBB91C4A066}"/>
              </a:ext>
            </a:extLst>
          </p:cNvPr>
          <p:cNvGrpSpPr/>
          <p:nvPr/>
        </p:nvGrpSpPr>
        <p:grpSpPr>
          <a:xfrm>
            <a:off x="3754438" y="4585091"/>
            <a:ext cx="566738" cy="568325"/>
            <a:chOff x="3754438" y="4585091"/>
            <a:chExt cx="566738" cy="568325"/>
          </a:xfrm>
        </p:grpSpPr>
        <p:sp>
          <p:nvSpPr>
            <p:cNvPr id="190" name="Freeform 56"/>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Oval 57"/>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58"/>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59"/>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Rectangle 60"/>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Rectangle 61"/>
            <p:cNvSpPr>
              <a:spLocks noChangeArrowheads="1"/>
            </p:cNvSpPr>
            <p:nvPr/>
          </p:nvSpPr>
          <p:spPr bwMode="auto">
            <a:xfrm>
              <a:off x="3911600" y="4672403"/>
              <a:ext cx="3029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20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98"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78"/>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A5B54224-AEC3-4916-93C5-08FCBA5BE603}"/>
              </a:ext>
            </a:extLst>
          </p:cNvPr>
          <p:cNvGrpSpPr/>
          <p:nvPr/>
        </p:nvGrpSpPr>
        <p:grpSpPr>
          <a:xfrm>
            <a:off x="2498725" y="5334391"/>
            <a:ext cx="568325" cy="566738"/>
            <a:chOff x="2498725" y="5334391"/>
            <a:chExt cx="568325" cy="566738"/>
          </a:xfrm>
        </p:grpSpPr>
        <p:sp>
          <p:nvSpPr>
            <p:cNvPr id="222" name="Freeform 88"/>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Oval 89"/>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91"/>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Rectangle 92"/>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Rectangle 93"/>
            <p:cNvSpPr>
              <a:spLocks noChangeArrowheads="1"/>
            </p:cNvSpPr>
            <p:nvPr/>
          </p:nvSpPr>
          <p:spPr bwMode="auto">
            <a:xfrm>
              <a:off x="2665413" y="5421703"/>
              <a:ext cx="30457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30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9" name="Group 8">
            <a:extLst>
              <a:ext uri="{FF2B5EF4-FFF2-40B4-BE49-F238E27FC236}">
                <a16:creationId xmlns:a16="http://schemas.microsoft.com/office/drawing/2014/main" id="{6B9F673D-98D0-4896-AED3-5C9C19FBCE7E}"/>
              </a:ext>
            </a:extLst>
          </p:cNvPr>
          <p:cNvGrpSpPr/>
          <p:nvPr/>
        </p:nvGrpSpPr>
        <p:grpSpPr>
          <a:xfrm>
            <a:off x="1157288" y="3113478"/>
            <a:ext cx="584200" cy="587375"/>
            <a:chOff x="1157288" y="3113478"/>
            <a:chExt cx="584200" cy="587375"/>
          </a:xfrm>
        </p:grpSpPr>
        <p:sp>
          <p:nvSpPr>
            <p:cNvPr id="206" name="Freeform 72"/>
            <p:cNvSpPr>
              <a:spLocks/>
            </p:cNvSpPr>
            <p:nvPr/>
          </p:nvSpPr>
          <p:spPr bwMode="auto">
            <a:xfrm>
              <a:off x="1157288" y="3113478"/>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73"/>
            <p:cNvSpPr>
              <a:spLocks/>
            </p:cNvSpPr>
            <p:nvPr/>
          </p:nvSpPr>
          <p:spPr bwMode="auto">
            <a:xfrm>
              <a:off x="1212850" y="3169041"/>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75"/>
            <p:cNvSpPr>
              <a:spLocks/>
            </p:cNvSpPr>
            <p:nvPr/>
          </p:nvSpPr>
          <p:spPr bwMode="auto">
            <a:xfrm>
              <a:off x="1217613" y="3180153"/>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Rectangle 96"/>
            <p:cNvSpPr>
              <a:spLocks noChangeArrowheads="1"/>
            </p:cNvSpPr>
            <p:nvPr/>
          </p:nvSpPr>
          <p:spPr bwMode="auto">
            <a:xfrm>
              <a:off x="1311275" y="3330966"/>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Rectangle 97"/>
            <p:cNvSpPr>
              <a:spLocks noChangeArrowheads="1"/>
            </p:cNvSpPr>
            <p:nvPr/>
          </p:nvSpPr>
          <p:spPr bwMode="auto">
            <a:xfrm>
              <a:off x="1311275" y="3218253"/>
              <a:ext cx="30777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50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8" name="Group 7">
            <a:extLst>
              <a:ext uri="{FF2B5EF4-FFF2-40B4-BE49-F238E27FC236}">
                <a16:creationId xmlns:a16="http://schemas.microsoft.com/office/drawing/2014/main" id="{94D47649-C8EF-4DD0-A9C7-4B148138D432}"/>
              </a:ext>
            </a:extLst>
          </p:cNvPr>
          <p:cNvGrpSpPr/>
          <p:nvPr/>
        </p:nvGrpSpPr>
        <p:grpSpPr>
          <a:xfrm>
            <a:off x="1162050" y="4580328"/>
            <a:ext cx="569913" cy="568325"/>
            <a:chOff x="1162050" y="4580328"/>
            <a:chExt cx="569913" cy="568325"/>
          </a:xfrm>
        </p:grpSpPr>
        <p:sp>
          <p:nvSpPr>
            <p:cNvPr id="214" name="Freeform 80"/>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81"/>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83"/>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Rectangle 100"/>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Rectangle 101"/>
            <p:cNvSpPr>
              <a:spLocks noChangeArrowheads="1"/>
            </p:cNvSpPr>
            <p:nvPr/>
          </p:nvSpPr>
          <p:spPr bwMode="auto">
            <a:xfrm>
              <a:off x="1328738" y="4699391"/>
              <a:ext cx="3061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40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41" name="Oval 107"/>
          <p:cNvSpPr>
            <a:spLocks noChangeArrowheads="1"/>
          </p:cNvSpPr>
          <p:nvPr/>
        </p:nvSpPr>
        <p:spPr bwMode="auto">
          <a:xfrm>
            <a:off x="2600325"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Oval 108"/>
          <p:cNvSpPr>
            <a:spLocks noChangeArrowheads="1"/>
          </p:cNvSpPr>
          <p:nvPr/>
        </p:nvSpPr>
        <p:spPr bwMode="auto">
          <a:xfrm>
            <a:off x="2659063"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109"/>
          <p:cNvSpPr>
            <a:spLocks/>
          </p:cNvSpPr>
          <p:nvPr/>
        </p:nvSpPr>
        <p:spPr bwMode="auto">
          <a:xfrm>
            <a:off x="1808163"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110"/>
          <p:cNvSpPr>
            <a:spLocks/>
          </p:cNvSpPr>
          <p:nvPr/>
        </p:nvSpPr>
        <p:spPr bwMode="auto">
          <a:xfrm>
            <a:off x="1963738"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111"/>
          <p:cNvSpPr>
            <a:spLocks/>
          </p:cNvSpPr>
          <p:nvPr/>
        </p:nvSpPr>
        <p:spPr bwMode="auto">
          <a:xfrm>
            <a:off x="30163"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112"/>
          <p:cNvSpPr>
            <a:spLocks/>
          </p:cNvSpPr>
          <p:nvPr/>
        </p:nvSpPr>
        <p:spPr bwMode="auto">
          <a:xfrm>
            <a:off x="-104775"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113"/>
          <p:cNvSpPr>
            <a:spLocks/>
          </p:cNvSpPr>
          <p:nvPr/>
        </p:nvSpPr>
        <p:spPr bwMode="auto">
          <a:xfrm>
            <a:off x="3340100"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114"/>
          <p:cNvSpPr>
            <a:spLocks/>
          </p:cNvSpPr>
          <p:nvPr/>
        </p:nvSpPr>
        <p:spPr bwMode="auto">
          <a:xfrm>
            <a:off x="3184525"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115"/>
          <p:cNvSpPr>
            <a:spLocks/>
          </p:cNvSpPr>
          <p:nvPr/>
        </p:nvSpPr>
        <p:spPr bwMode="auto">
          <a:xfrm>
            <a:off x="344646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116"/>
          <p:cNvSpPr>
            <a:spLocks/>
          </p:cNvSpPr>
          <p:nvPr/>
        </p:nvSpPr>
        <p:spPr bwMode="auto">
          <a:xfrm>
            <a:off x="4773613"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117"/>
          <p:cNvSpPr>
            <a:spLocks/>
          </p:cNvSpPr>
          <p:nvPr/>
        </p:nvSpPr>
        <p:spPr bwMode="auto">
          <a:xfrm>
            <a:off x="4495800"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descr="A suitcase full of items&#10;&#10;Description automatically generated with low confidence">
            <a:extLst>
              <a:ext uri="{FF2B5EF4-FFF2-40B4-BE49-F238E27FC236}">
                <a16:creationId xmlns:a16="http://schemas.microsoft.com/office/drawing/2014/main" id="{6BE0724B-91CA-4FE0-B150-0EE4E3F0C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795226"/>
            <a:ext cx="7328953" cy="5611230"/>
          </a:xfrm>
          <a:prstGeom prst="rect">
            <a:avLst/>
          </a:prstGeom>
        </p:spPr>
      </p:pic>
    </p:spTree>
    <p:custDataLst>
      <p:tags r:id="rId1"/>
    </p:custDataLst>
    <p:extLst>
      <p:ext uri="{BB962C8B-B14F-4D97-AF65-F5344CB8AC3E}">
        <p14:creationId xmlns:p14="http://schemas.microsoft.com/office/powerpoint/2010/main" val="1555406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0"/>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60000" fill="hold"/>
                                        <p:tgtEl>
                                          <p:spTgt spid="4"/>
                                        </p:tgtEl>
                                        <p:attrNameLst>
                                          <p:attrName>r</p:attrName>
                                        </p:attrNameLst>
                                      </p:cBhvr>
                                    </p:animRot>
                                  </p:childTnLst>
                                </p:cTn>
                              </p:par>
                            </p:childTnLst>
                          </p:cTn>
                        </p:par>
                        <p:par>
                          <p:cTn id="7" fill="hold">
                            <p:stCondLst>
                              <p:cond delay="60000"/>
                            </p:stCondLst>
                            <p:childTnLst>
                              <p:par>
                                <p:cTn id="8" presetID="53" presetClass="entr" presetSubtype="16" fill="hold" nodeType="afterEffect">
                                  <p:stCondLst>
                                    <p:cond delay="0"/>
                                  </p:stCondLst>
                                  <p:childTnLst>
                                    <p:set>
                                      <p:cBhvr>
                                        <p:cTn id="9" dur="1" fill="hold">
                                          <p:stCondLst>
                                            <p:cond delay="0"/>
                                          </p:stCondLst>
                                        </p:cTn>
                                        <p:tgtEl>
                                          <p:spTgt spid="123"/>
                                        </p:tgtEl>
                                        <p:attrNameLst>
                                          <p:attrName>style.visibility</p:attrName>
                                        </p:attrNameLst>
                                      </p:cBhvr>
                                      <p:to>
                                        <p:strVal val="visible"/>
                                      </p:to>
                                    </p:set>
                                    <p:anim calcmode="lin" valueType="num">
                                      <p:cBhvr>
                                        <p:cTn id="10" dur="500" fill="hold"/>
                                        <p:tgtEl>
                                          <p:spTgt spid="123"/>
                                        </p:tgtEl>
                                        <p:attrNameLst>
                                          <p:attrName>ppt_w</p:attrName>
                                        </p:attrNameLst>
                                      </p:cBhvr>
                                      <p:tavLst>
                                        <p:tav tm="0">
                                          <p:val>
                                            <p:fltVal val="0"/>
                                          </p:val>
                                        </p:tav>
                                        <p:tav tm="100000">
                                          <p:val>
                                            <p:strVal val="#ppt_w"/>
                                          </p:val>
                                        </p:tav>
                                      </p:tavLst>
                                    </p:anim>
                                    <p:anim calcmode="lin" valueType="num">
                                      <p:cBhvr>
                                        <p:cTn id="11" dur="500" fill="hold"/>
                                        <p:tgtEl>
                                          <p:spTgt spid="123"/>
                                        </p:tgtEl>
                                        <p:attrNameLst>
                                          <p:attrName>ppt_h</p:attrName>
                                        </p:attrNameLst>
                                      </p:cBhvr>
                                      <p:tavLst>
                                        <p:tav tm="0">
                                          <p:val>
                                            <p:fltVal val="0"/>
                                          </p:val>
                                        </p:tav>
                                        <p:tav tm="100000">
                                          <p:val>
                                            <p:strVal val="#ppt_h"/>
                                          </p:val>
                                        </p:tav>
                                      </p:tavLst>
                                    </p:anim>
                                    <p:animEffect transition="in" filter="fade">
                                      <p:cBhvr>
                                        <p:cTn id="12" dur="500"/>
                                        <p:tgtEl>
                                          <p:spTgt spid="123"/>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16028" y="0"/>
            <a:ext cx="7245090"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w="31550" cmpd="sng">
                  <a:solidFill>
                    <a:srgbClr val="FF0000"/>
                  </a:solidFill>
                  <a:prstDash val="solid"/>
                </a:ln>
                <a:solidFill>
                  <a:srgbClr val="FF0000"/>
                </a:solidFill>
                <a:effectLst/>
                <a:uLnTx/>
                <a:uFillTx/>
                <a:latin typeface="Calibri" panose="020F0502020204030204" pitchFamily="34" charset="0"/>
                <a:ea typeface="华文琥珀" pitchFamily="2" charset="-122"/>
                <a:cs typeface="Calibri" panose="020F0502020204030204" pitchFamily="34" charset="0"/>
              </a:rPr>
              <a:t>Kiểm</a:t>
            </a:r>
            <a:r>
              <a:rPr kumimoji="0" lang="en-US" altLang="zh-CN" sz="4000" b="0" i="0" u="none" strike="noStrike" kern="1200" cap="none" spc="0" normalizeH="0" baseline="0" noProof="0" dirty="0">
                <a:ln w="31550" cmpd="sng">
                  <a:solidFill>
                    <a:srgbClr val="FF0000"/>
                  </a:solidFill>
                  <a:prstDash val="solid"/>
                </a:ln>
                <a:solidFill>
                  <a:srgbClr val="FF0000"/>
                </a:solidFill>
                <a:effectLst/>
                <a:uLnTx/>
                <a:uFillTx/>
                <a:latin typeface="Calibri" panose="020F0502020204030204" pitchFamily="34" charset="0"/>
                <a:ea typeface="华文琥珀" pitchFamily="2" charset="-122"/>
                <a:cs typeface="Calibri" panose="020F0502020204030204" pitchFamily="34" charset="0"/>
              </a:rPr>
              <a:t> </a:t>
            </a:r>
            <a:r>
              <a:rPr kumimoji="0" lang="en-US" altLang="zh-CN" sz="4000" b="0" i="0" u="none" strike="noStrike" kern="1200" cap="none" spc="0" normalizeH="0" baseline="0" noProof="0" dirty="0" err="1">
                <a:ln w="31550" cmpd="sng">
                  <a:solidFill>
                    <a:srgbClr val="FF0000"/>
                  </a:solidFill>
                  <a:prstDash val="solid"/>
                </a:ln>
                <a:solidFill>
                  <a:srgbClr val="FF0000"/>
                </a:solidFill>
                <a:effectLst/>
                <a:uLnTx/>
                <a:uFillTx/>
                <a:latin typeface="Calibri" panose="020F0502020204030204" pitchFamily="34" charset="0"/>
                <a:ea typeface="华文琥珀" pitchFamily="2" charset="-122"/>
                <a:cs typeface="Calibri" panose="020F0502020204030204" pitchFamily="34" charset="0"/>
              </a:rPr>
              <a:t>tra</a:t>
            </a:r>
            <a:r>
              <a:rPr kumimoji="0" lang="en-US" altLang="zh-CN" sz="4000" b="0" i="0" u="none" strike="noStrike" kern="1200" cap="none" spc="0" normalizeH="0" baseline="0" noProof="0" dirty="0">
                <a:ln w="31550" cmpd="sng">
                  <a:solidFill>
                    <a:srgbClr val="FF0000"/>
                  </a:solidFill>
                  <a:prstDash val="solid"/>
                </a:ln>
                <a:solidFill>
                  <a:srgbClr val="FF0000"/>
                </a:solidFill>
                <a:effectLst/>
                <a:uLnTx/>
                <a:uFillTx/>
                <a:latin typeface="Calibri" panose="020F0502020204030204" pitchFamily="34" charset="0"/>
                <a:ea typeface="华文琥珀" pitchFamily="2" charset="-122"/>
                <a:cs typeface="Calibri" panose="020F0502020204030204" pitchFamily="34" charset="0"/>
              </a:rPr>
              <a:t> </a:t>
            </a:r>
            <a:r>
              <a:rPr kumimoji="0" lang="en-US" altLang="zh-CN" sz="4000" b="0" i="0" u="none" strike="noStrike" kern="1200" cap="none" spc="0" normalizeH="0" baseline="0" noProof="0" dirty="0" err="1">
                <a:ln w="31550" cmpd="sng">
                  <a:solidFill>
                    <a:srgbClr val="FF0000"/>
                  </a:solidFill>
                  <a:prstDash val="solid"/>
                </a:ln>
                <a:solidFill>
                  <a:srgbClr val="FF0000"/>
                </a:solidFill>
                <a:effectLst/>
                <a:uLnTx/>
                <a:uFillTx/>
                <a:latin typeface="Calibri" panose="020F0502020204030204" pitchFamily="34" charset="0"/>
                <a:ea typeface="华文琥珀" pitchFamily="2" charset="-122"/>
                <a:cs typeface="Calibri" panose="020F0502020204030204" pitchFamily="34" charset="0"/>
              </a:rPr>
              <a:t>đáp</a:t>
            </a:r>
            <a:r>
              <a:rPr kumimoji="0" lang="en-US" altLang="zh-CN" sz="4000" b="0" i="0" u="none" strike="noStrike" kern="1200" cap="none" spc="0" normalizeH="0" baseline="0" noProof="0" dirty="0">
                <a:ln w="31550" cmpd="sng">
                  <a:solidFill>
                    <a:srgbClr val="FF0000"/>
                  </a:solidFill>
                  <a:prstDash val="solid"/>
                </a:ln>
                <a:solidFill>
                  <a:srgbClr val="FF0000"/>
                </a:solidFill>
                <a:effectLst/>
                <a:uLnTx/>
                <a:uFillTx/>
                <a:latin typeface="Calibri" panose="020F0502020204030204" pitchFamily="34" charset="0"/>
                <a:ea typeface="华文琥珀" pitchFamily="2" charset="-122"/>
                <a:cs typeface="Calibri" panose="020F0502020204030204" pitchFamily="34" charset="0"/>
              </a:rPr>
              <a:t> </a:t>
            </a:r>
            <a:r>
              <a:rPr kumimoji="0" lang="en-US" altLang="zh-CN" sz="4000" b="0" i="0" u="none" strike="noStrike" kern="1200" cap="none" spc="0" normalizeH="0" baseline="0" noProof="0" dirty="0" err="1">
                <a:ln w="31550" cmpd="sng">
                  <a:solidFill>
                    <a:srgbClr val="FF0000"/>
                  </a:solidFill>
                  <a:prstDash val="solid"/>
                </a:ln>
                <a:solidFill>
                  <a:srgbClr val="FF0000"/>
                </a:solidFill>
                <a:effectLst/>
                <a:uLnTx/>
                <a:uFillTx/>
                <a:latin typeface="Calibri" panose="020F0502020204030204" pitchFamily="34" charset="0"/>
                <a:ea typeface="华文琥珀" pitchFamily="2" charset="-122"/>
                <a:cs typeface="Calibri" panose="020F0502020204030204" pitchFamily="34" charset="0"/>
              </a:rPr>
              <a:t>án</a:t>
            </a:r>
            <a:r>
              <a:rPr kumimoji="0" lang="en-US" altLang="zh-CN" sz="4000" b="0" i="0" u="none" strike="noStrike" kern="1200" cap="none" spc="0" normalizeH="0" baseline="0" noProof="0" dirty="0">
                <a:ln w="31550" cmpd="sng">
                  <a:solidFill>
                    <a:srgbClr val="FF0000"/>
                  </a:solidFill>
                  <a:prstDash val="solid"/>
                </a:ln>
                <a:solidFill>
                  <a:srgbClr val="FF0000"/>
                </a:solidFill>
                <a:effectLst/>
                <a:uLnTx/>
                <a:uFillTx/>
                <a:latin typeface="Calibri" panose="020F0502020204030204" pitchFamily="34" charset="0"/>
                <a:ea typeface="华文琥珀" pitchFamily="2" charset="-122"/>
                <a:cs typeface="Calibri" panose="020F0502020204030204" pitchFamily="34" charset="0"/>
              </a:rPr>
              <a:t>: </a:t>
            </a:r>
            <a:endParaRPr kumimoji="0" lang="zh-CN" altLang="en-US" sz="4000" b="0" i="0" u="none" strike="noStrike" kern="1200" cap="none" spc="0" normalizeH="0" baseline="0" noProof="0" dirty="0">
              <a:ln w="31550" cmpd="sng">
                <a:solidFill>
                  <a:srgbClr val="FF0000"/>
                </a:solidFill>
                <a:prstDash val="solid"/>
              </a:ln>
              <a:solidFill>
                <a:srgbClr val="FF0000"/>
              </a:solidFill>
              <a:effectLst/>
              <a:uLnTx/>
              <a:uFillTx/>
              <a:latin typeface="Calibri" panose="020F0502020204030204" pitchFamily="34" charset="0"/>
              <a:ea typeface="华文琥珀" pitchFamily="2" charset="-122"/>
              <a:cs typeface="Calibri" panose="020F0502020204030204" pitchFamily="34" charset="0"/>
            </a:endParaRPr>
          </a:p>
        </p:txBody>
      </p:sp>
      <p:pic>
        <p:nvPicPr>
          <p:cNvPr id="8" name="Content Placeholder 7" descr="A suitcase full of items&#10;&#10;Description automatically generated with low confidence">
            <a:extLst>
              <a:ext uri="{FF2B5EF4-FFF2-40B4-BE49-F238E27FC236}">
                <a16:creationId xmlns:a16="http://schemas.microsoft.com/office/drawing/2014/main" id="{D8AE1559-7B95-4F8C-967E-7C73613230C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57400" y="800219"/>
            <a:ext cx="7400351" cy="5665895"/>
          </a:xfrm>
        </p:spPr>
      </p:pic>
    </p:spTree>
    <p:extLst>
      <p:ext uri="{BB962C8B-B14F-4D97-AF65-F5344CB8AC3E}">
        <p14:creationId xmlns:p14="http://schemas.microsoft.com/office/powerpoint/2010/main" val="941225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6FB30559-A1E4-4656-B527-8E3943A13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75" y="2734697"/>
            <a:ext cx="5348762" cy="3774303"/>
          </a:xfrm>
          <a:prstGeom prst="rect">
            <a:avLst/>
          </a:prstGeom>
        </p:spPr>
      </p:pic>
      <p:sp>
        <p:nvSpPr>
          <p:cNvPr id="21" name="Thought Bubble: Cloud 20">
            <a:extLst>
              <a:ext uri="{FF2B5EF4-FFF2-40B4-BE49-F238E27FC236}">
                <a16:creationId xmlns:a16="http://schemas.microsoft.com/office/drawing/2014/main" id="{5E382366-295A-4F11-9FB0-2AE1B8B647D8}"/>
              </a:ext>
            </a:extLst>
          </p:cNvPr>
          <p:cNvSpPr/>
          <p:nvPr/>
        </p:nvSpPr>
        <p:spPr>
          <a:xfrm>
            <a:off x="3666476" y="659718"/>
            <a:ext cx="6178859" cy="2261035"/>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Chia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sẻ</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về</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một</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chuyến</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đi</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của</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em</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Thời</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gian</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địa</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điểm</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đi</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cùng</a:t>
            </a:r>
            <a:r>
              <a:rPr kumimoji="0" lang="en-US" sz="3200" b="0" i="0" u="none" strike="noStrike" kern="1200" cap="none" spc="0" normalizeH="0" noProof="0" dirty="0">
                <a:ln>
                  <a:noFill/>
                </a:ln>
                <a:solidFill>
                  <a:prstClr val="white"/>
                </a:solidFill>
                <a:effectLst/>
                <a:uLnTx/>
                <a:uFillTx/>
                <a:latin typeface="Calibri"/>
                <a:ea typeface="+mn-ea"/>
                <a:cs typeface="+mn-cs"/>
              </a:rPr>
              <a:t> ai….</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hought Bubble: Cloud 4">
            <a:extLst>
              <a:ext uri="{FF2B5EF4-FFF2-40B4-BE49-F238E27FC236}">
                <a16:creationId xmlns:a16="http://schemas.microsoft.com/office/drawing/2014/main" id="{7D4F43A7-E25A-4076-AED7-E135AE118BAF}"/>
              </a:ext>
            </a:extLst>
          </p:cNvPr>
          <p:cNvSpPr/>
          <p:nvPr/>
        </p:nvSpPr>
        <p:spPr>
          <a:xfrm>
            <a:off x="3666475" y="659717"/>
            <a:ext cx="6178859" cy="2261035"/>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rPr>
              <a:t>Hoạt động trong chuyến đi ấy gồm những gì?</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hought Bubble: Cloud 5">
            <a:extLst>
              <a:ext uri="{FF2B5EF4-FFF2-40B4-BE49-F238E27FC236}">
                <a16:creationId xmlns:a16="http://schemas.microsoft.com/office/drawing/2014/main" id="{BF3E3577-B85D-41BE-934A-3E5A7188D767}"/>
              </a:ext>
            </a:extLst>
          </p:cNvPr>
          <p:cNvSpPr/>
          <p:nvPr/>
        </p:nvSpPr>
        <p:spPr>
          <a:xfrm>
            <a:off x="3666475" y="659716"/>
            <a:ext cx="6178859" cy="2261035"/>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prstClr val="white"/>
                </a:solidFill>
              </a:rPr>
              <a:t>Điều</a:t>
            </a:r>
            <a:r>
              <a:rPr lang="en-US" sz="3200" dirty="0">
                <a:solidFill>
                  <a:prstClr val="white"/>
                </a:solidFill>
              </a:rPr>
              <a:t> </a:t>
            </a:r>
            <a:r>
              <a:rPr lang="en-US" sz="3200" dirty="0" err="1">
                <a:solidFill>
                  <a:prstClr val="white"/>
                </a:solidFill>
              </a:rPr>
              <a:t>gì</a:t>
            </a:r>
            <a:r>
              <a:rPr lang="en-US" sz="3200" dirty="0">
                <a:solidFill>
                  <a:prstClr val="white"/>
                </a:solidFill>
              </a:rPr>
              <a:t> </a:t>
            </a:r>
            <a:r>
              <a:rPr lang="en-US" sz="3200" dirty="0" err="1">
                <a:solidFill>
                  <a:prstClr val="white"/>
                </a:solidFill>
              </a:rPr>
              <a:t>khiến</a:t>
            </a:r>
            <a:r>
              <a:rPr lang="en-US" sz="3200" dirty="0">
                <a:solidFill>
                  <a:prstClr val="white"/>
                </a:solidFill>
              </a:rPr>
              <a:t> </a:t>
            </a:r>
            <a:r>
              <a:rPr lang="en-US" sz="3200" dirty="0" err="1">
                <a:solidFill>
                  <a:prstClr val="white"/>
                </a:solidFill>
              </a:rPr>
              <a:t>em</a:t>
            </a:r>
            <a:r>
              <a:rPr lang="en-US" sz="3200" dirty="0">
                <a:solidFill>
                  <a:prstClr val="white"/>
                </a:solidFill>
              </a:rPr>
              <a:t> </a:t>
            </a:r>
            <a:r>
              <a:rPr lang="en-US" sz="3200" dirty="0" err="1">
                <a:solidFill>
                  <a:prstClr val="white"/>
                </a:solidFill>
              </a:rPr>
              <a:t>nhớ</a:t>
            </a:r>
            <a:r>
              <a:rPr lang="en-US" sz="3200" dirty="0">
                <a:solidFill>
                  <a:prstClr val="white"/>
                </a:solidFill>
              </a:rPr>
              <a:t> </a:t>
            </a:r>
            <a:r>
              <a:rPr lang="en-US" sz="3200" dirty="0" err="1">
                <a:solidFill>
                  <a:prstClr val="white"/>
                </a:solidFill>
              </a:rPr>
              <a:t>tới</a:t>
            </a:r>
            <a:r>
              <a:rPr lang="en-US" sz="3200" dirty="0">
                <a:solidFill>
                  <a:prstClr val="white"/>
                </a:solidFill>
              </a:rPr>
              <a:t> </a:t>
            </a:r>
            <a:r>
              <a:rPr lang="en-US" sz="3200" dirty="0" err="1">
                <a:solidFill>
                  <a:prstClr val="white"/>
                </a:solidFill>
              </a:rPr>
              <a:t>chuyến</a:t>
            </a:r>
            <a:r>
              <a:rPr lang="en-US" sz="3200" dirty="0">
                <a:solidFill>
                  <a:prstClr val="white"/>
                </a:solidFill>
              </a:rPr>
              <a:t> </a:t>
            </a:r>
            <a:r>
              <a:rPr lang="en-US" sz="3200" dirty="0" err="1">
                <a:solidFill>
                  <a:prstClr val="white"/>
                </a:solidFill>
              </a:rPr>
              <a:t>đi</a:t>
            </a:r>
            <a:r>
              <a:rPr lang="en-US" sz="3200" dirty="0">
                <a:solidFill>
                  <a:prstClr val="white"/>
                </a:solidFill>
              </a:rPr>
              <a:t> </a:t>
            </a:r>
            <a:r>
              <a:rPr lang="en-US" sz="3200" dirty="0" err="1">
                <a:solidFill>
                  <a:prstClr val="white"/>
                </a:solidFill>
              </a:rPr>
              <a:t>đó</a:t>
            </a:r>
            <a:r>
              <a:rPr lang="en-US" sz="3200" dirty="0">
                <a:solidFill>
                  <a:prstClr val="white"/>
                </a:solidFill>
              </a:rPr>
              <a: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7327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xit" presetSubtype="21" fill="hold" grpId="1" nodeType="clickEffect">
                                  <p:stCondLst>
                                    <p:cond delay="0"/>
                                  </p:stCondLst>
                                  <p:childTnLst>
                                    <p:animEffect transition="out" filter="barn(inVertical)">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grpId="1" nodeType="clickEffect">
                                  <p:stCondLst>
                                    <p:cond delay="0"/>
                                  </p:stCondLst>
                                  <p:childTnLst>
                                    <p:animEffect transition="out" filter="barn(inVertical)">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5" grpId="0" animBg="1"/>
      <p:bldP spid="5" grpId="1"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100" y="2851348"/>
            <a:ext cx="1425700" cy="152346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309487" y="2145280"/>
            <a:ext cx="1882513" cy="2296886"/>
          </a:xfrm>
          <a:prstGeom prst="rect">
            <a:avLst/>
          </a:prstGeom>
        </p:spPr>
      </p:pic>
      <p:sp>
        <p:nvSpPr>
          <p:cNvPr id="15" name="TextBox 14">
            <a:extLst>
              <a:ext uri="{FF2B5EF4-FFF2-40B4-BE49-F238E27FC236}">
                <a16:creationId xmlns:a16="http://schemas.microsoft.com/office/drawing/2014/main" id="{81F79486-7F40-453A-BAC2-FD0DD69C38F1}"/>
              </a:ext>
            </a:extLst>
          </p:cNvPr>
          <p:cNvSpPr txBox="1"/>
          <p:nvPr/>
        </p:nvSpPr>
        <p:spPr>
          <a:xfrm>
            <a:off x="455428" y="1414130"/>
            <a:ext cx="11281144" cy="1015663"/>
          </a:xfrm>
          <a:prstGeom prst="rect">
            <a:avLst/>
          </a:prstGeom>
          <a:noFill/>
        </p:spPr>
        <p:txBody>
          <a:bodyPr wrap="square" rtlCol="0">
            <a:spAutoFit/>
          </a:bodyPr>
          <a:lstStyle/>
          <a:p>
            <a:pPr algn="ctr"/>
            <a:r>
              <a:rPr lang="en-US" sz="60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a:t>
            </a:r>
            <a:r>
              <a:rPr 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17: </a:t>
            </a:r>
            <a:r>
              <a:rPr lang="en-US" sz="60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Hành</a:t>
            </a:r>
            <a:r>
              <a:rPr 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0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trang</a:t>
            </a:r>
            <a:r>
              <a:rPr 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0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lên</a:t>
            </a:r>
            <a:r>
              <a:rPr 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0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đường</a:t>
            </a:r>
            <a:endParaRPr 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46885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1+#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942975" y="861580"/>
            <a:ext cx="7524223" cy="584775"/>
          </a:xfrm>
          <a:prstGeom prst="rect">
            <a:avLst/>
          </a:prstGeom>
          <a:noFill/>
        </p:spPr>
        <p:txBody>
          <a:bodyPr wrap="square" rtlCol="0">
            <a:spAutoFit/>
          </a:bodyPr>
          <a:lstStyle/>
          <a:p>
            <a:pPr defTabSz="1219170">
              <a:buClr>
                <a:srgbClr val="000000"/>
              </a:buClr>
              <a:defRPr/>
            </a:pPr>
            <a:r>
              <a:rPr lang="en-US" sz="3200" b="1" kern="0" dirty="0" err="1">
                <a:solidFill>
                  <a:srgbClr val="FFFFFF"/>
                </a:solidFill>
                <a:latin typeface="HP001 4 hàng" panose="020B0603050302020204" pitchFamily="34" charset="0"/>
                <a:cs typeface="Arial"/>
                <a:sym typeface="Arial"/>
              </a:rPr>
              <a:t>Thứ</a:t>
            </a:r>
            <a:r>
              <a:rPr lang="en-US" sz="3200" b="1" kern="0" dirty="0">
                <a:solidFill>
                  <a:srgbClr val="FFFFFF"/>
                </a:solidFill>
                <a:latin typeface="HP001 4 hàng" panose="020B0603050302020204" pitchFamily="34" charset="0"/>
                <a:cs typeface="Arial"/>
                <a:sym typeface="Arial"/>
              </a:rPr>
              <a:t> </a:t>
            </a:r>
            <a:r>
              <a:rPr lang="en-US" sz="3200" b="1" kern="0" dirty="0" err="1">
                <a:solidFill>
                  <a:srgbClr val="FFFFFF"/>
                </a:solidFill>
                <a:latin typeface="HP001 4 hàng" panose="020B0603050302020204" pitchFamily="34" charset="0"/>
                <a:cs typeface="Arial"/>
                <a:sym typeface="Arial"/>
              </a:rPr>
              <a:t>sáu</a:t>
            </a:r>
            <a:r>
              <a:rPr lang="en-US" sz="3200" b="1" kern="0" dirty="0">
                <a:solidFill>
                  <a:srgbClr val="FFFFFF"/>
                </a:solidFill>
                <a:latin typeface="HP001 4 hàng" panose="020B0603050302020204" pitchFamily="34" charset="0"/>
                <a:cs typeface="Arial"/>
                <a:sym typeface="Arial"/>
              </a:rPr>
              <a:t> </a:t>
            </a:r>
            <a:r>
              <a:rPr lang="en-US" sz="3200" b="1" kern="0" dirty="0" err="1">
                <a:solidFill>
                  <a:srgbClr val="FFFFFF"/>
                </a:solidFill>
                <a:latin typeface="HP001 4 hàng" panose="020B0603050302020204" pitchFamily="34" charset="0"/>
                <a:cs typeface="Arial"/>
                <a:sym typeface="Arial"/>
              </a:rPr>
              <a:t>ngày</a:t>
            </a:r>
            <a:r>
              <a:rPr lang="en-US" sz="3200" b="1" kern="0" dirty="0">
                <a:solidFill>
                  <a:srgbClr val="FFFFFF"/>
                </a:solidFill>
                <a:latin typeface="HP001 4 hàng" panose="020B0603050302020204" pitchFamily="34" charset="0"/>
                <a:cs typeface="Arial"/>
                <a:sym typeface="Arial"/>
              </a:rPr>
              <a:t>  31 </a:t>
            </a:r>
            <a:r>
              <a:rPr lang="en-US" sz="3200" b="1" kern="0" dirty="0" err="1">
                <a:solidFill>
                  <a:srgbClr val="FFFFFF"/>
                </a:solidFill>
                <a:latin typeface="HP001 4 hàng" panose="020B0603050302020204" pitchFamily="34" charset="0"/>
                <a:cs typeface="Arial"/>
                <a:sym typeface="Arial"/>
              </a:rPr>
              <a:t>tháng</a:t>
            </a:r>
            <a:r>
              <a:rPr lang="en-US" sz="3200" b="1" kern="0" dirty="0">
                <a:solidFill>
                  <a:srgbClr val="FFFFFF"/>
                </a:solidFill>
                <a:latin typeface="HP001 4 hàng" panose="020B0603050302020204" pitchFamily="34" charset="0"/>
                <a:cs typeface="Arial"/>
                <a:sym typeface="Arial"/>
              </a:rPr>
              <a:t> 12 </a:t>
            </a:r>
            <a:r>
              <a:rPr lang="en-US" sz="3200" b="1" kern="0" dirty="0" err="1">
                <a:solidFill>
                  <a:srgbClr val="FFFFFF"/>
                </a:solidFill>
                <a:latin typeface="HP001 4 hàng" panose="020B0603050302020204" pitchFamily="34" charset="0"/>
                <a:cs typeface="Arial"/>
                <a:sym typeface="Arial"/>
              </a:rPr>
              <a:t>năm</a:t>
            </a:r>
            <a:r>
              <a:rPr lang="en-US" sz="3200" b="1" kern="0" dirty="0">
                <a:solidFill>
                  <a:srgbClr val="FFFFFF"/>
                </a:solidFill>
                <a:latin typeface="HP001 4 hàng" panose="020B0603050302020204" pitchFamily="34" charset="0"/>
                <a:cs typeface="Arial"/>
                <a:sym typeface="Arial"/>
              </a:rPr>
              <a:t> 2021</a:t>
            </a:r>
            <a:endParaRPr lang="vi-VN" sz="3200" b="1" kern="0" dirty="0">
              <a:solidFill>
                <a:srgbClr val="FFFFFF"/>
              </a:solidFill>
              <a:latin typeface="HP001 4 hàng" panose="020B0603050302020204" pitchFamily="34" charset="0"/>
              <a:cs typeface="Arial"/>
              <a:sym typeface="Arial"/>
            </a:endParaRPr>
          </a:p>
        </p:txBody>
      </p:sp>
      <p:sp>
        <p:nvSpPr>
          <p:cNvPr id="8" name="TextBox 7"/>
          <p:cNvSpPr txBox="1"/>
          <p:nvPr/>
        </p:nvSpPr>
        <p:spPr>
          <a:xfrm>
            <a:off x="942976" y="1531091"/>
            <a:ext cx="8354665" cy="1077218"/>
          </a:xfrm>
          <a:prstGeom prst="rect">
            <a:avLst/>
          </a:prstGeom>
          <a:noFill/>
        </p:spPr>
        <p:txBody>
          <a:bodyPr wrap="square" rtlCol="0">
            <a:spAutoFit/>
          </a:bodyPr>
          <a:lstStyle/>
          <a:p>
            <a:pPr defTabSz="1219170">
              <a:buClr>
                <a:srgbClr val="000000"/>
              </a:buClr>
              <a:defRPr/>
            </a:pPr>
            <a:r>
              <a:rPr lang="en-US" sz="3200" b="1" kern="0" dirty="0">
                <a:solidFill>
                  <a:srgbClr val="FFFFFF"/>
                </a:solidFill>
                <a:latin typeface="HP001 4 hàng" panose="020B0603050302020204" pitchFamily="34" charset="0"/>
                <a:cs typeface="Arial"/>
                <a:sym typeface="Arial"/>
              </a:rPr>
              <a:t>         </a:t>
            </a:r>
            <a:r>
              <a:rPr lang="en-US" sz="3200" b="1" kern="0" dirty="0" err="1">
                <a:solidFill>
                  <a:srgbClr val="FFFFFF"/>
                </a:solidFill>
                <a:latin typeface="HP001 4 hàng" panose="020B0603050302020204" pitchFamily="34" charset="0"/>
                <a:cs typeface="Arial"/>
                <a:sym typeface="Arial"/>
              </a:rPr>
              <a:t>Hoạt</a:t>
            </a:r>
            <a:r>
              <a:rPr lang="en-US" sz="3200" b="1" kern="0" dirty="0">
                <a:solidFill>
                  <a:srgbClr val="FFFFFF"/>
                </a:solidFill>
                <a:latin typeface="HP001 4 hàng" panose="020B0603050302020204" pitchFamily="34" charset="0"/>
                <a:cs typeface="Arial"/>
                <a:sym typeface="Arial"/>
              </a:rPr>
              <a:t> </a:t>
            </a:r>
            <a:r>
              <a:rPr lang="en-US" sz="3200" b="1" kern="0" dirty="0" err="1">
                <a:solidFill>
                  <a:srgbClr val="FFFFFF"/>
                </a:solidFill>
                <a:latin typeface="HP001 4 hàng" panose="020B0603050302020204" pitchFamily="34" charset="0"/>
                <a:cs typeface="Arial"/>
                <a:sym typeface="Arial"/>
              </a:rPr>
              <a:t>động</a:t>
            </a:r>
            <a:r>
              <a:rPr lang="en-US" sz="3200" b="1" kern="0" dirty="0">
                <a:solidFill>
                  <a:srgbClr val="FFFFFF"/>
                </a:solidFill>
                <a:latin typeface="HP001 4 hàng" panose="020B0603050302020204" pitchFamily="34" charset="0"/>
                <a:cs typeface="Arial"/>
                <a:sym typeface="Arial"/>
              </a:rPr>
              <a:t> </a:t>
            </a:r>
            <a:r>
              <a:rPr lang="en-US" sz="3200" b="1" kern="0" dirty="0" err="1">
                <a:solidFill>
                  <a:srgbClr val="FFFFFF"/>
                </a:solidFill>
                <a:latin typeface="HP001 4 hàng" panose="020B0603050302020204" pitchFamily="34" charset="0"/>
                <a:cs typeface="Arial"/>
                <a:sym typeface="Arial"/>
              </a:rPr>
              <a:t>trải</a:t>
            </a:r>
            <a:r>
              <a:rPr lang="en-US" sz="3200" b="1" kern="0" dirty="0">
                <a:solidFill>
                  <a:srgbClr val="FFFFFF"/>
                </a:solidFill>
                <a:latin typeface="HP001 4 hàng" panose="020B0603050302020204" pitchFamily="34" charset="0"/>
                <a:cs typeface="Arial"/>
                <a:sym typeface="Arial"/>
              </a:rPr>
              <a:t> </a:t>
            </a:r>
            <a:r>
              <a:rPr lang="en-US" sz="3200" b="1" kern="0" dirty="0" err="1">
                <a:solidFill>
                  <a:srgbClr val="FFFFFF"/>
                </a:solidFill>
                <a:latin typeface="HP001 4 hàng" panose="020B0603050302020204" pitchFamily="34" charset="0"/>
                <a:cs typeface="Arial"/>
                <a:sym typeface="Arial"/>
              </a:rPr>
              <a:t>nghiệm</a:t>
            </a:r>
            <a:endParaRPr lang="en-US" sz="3200" b="1" kern="0" dirty="0">
              <a:solidFill>
                <a:srgbClr val="FFFFFF"/>
              </a:solidFill>
              <a:latin typeface="HP001 4 hàng" panose="020B0603050302020204" pitchFamily="34" charset="0"/>
              <a:cs typeface="Arial"/>
              <a:sym typeface="Arial"/>
            </a:endParaRPr>
          </a:p>
          <a:p>
            <a:pPr defTabSz="1219170">
              <a:buClr>
                <a:srgbClr val="000000"/>
              </a:buClr>
              <a:defRPr/>
            </a:pPr>
            <a:r>
              <a:rPr lang="en-US" sz="3200" b="1" kern="0" dirty="0">
                <a:solidFill>
                  <a:srgbClr val="FFFFFF"/>
                </a:solidFill>
                <a:latin typeface="HP001 4 hàng" panose="020B0603050302020204" pitchFamily="34" charset="0"/>
                <a:cs typeface="Arial"/>
                <a:sym typeface="Arial"/>
              </a:rPr>
              <a:t>        </a:t>
            </a:r>
            <a:r>
              <a:rPr lang="en-US" sz="3200" b="1" kern="0" dirty="0" err="1">
                <a:solidFill>
                  <a:srgbClr val="FFFFFF"/>
                </a:solidFill>
                <a:latin typeface="HP001 4 hàng" panose="020B0603050302020204" pitchFamily="34" charset="0"/>
                <a:cs typeface="Arial"/>
                <a:sym typeface="Arial"/>
              </a:rPr>
              <a:t>Hành</a:t>
            </a:r>
            <a:r>
              <a:rPr lang="en-US" sz="3200" b="1" kern="0" dirty="0">
                <a:solidFill>
                  <a:srgbClr val="FFFFFF"/>
                </a:solidFill>
                <a:latin typeface="HP001 4 hàng" panose="020B0603050302020204" pitchFamily="34" charset="0"/>
                <a:cs typeface="Arial"/>
                <a:sym typeface="Arial"/>
              </a:rPr>
              <a:t> </a:t>
            </a:r>
            <a:r>
              <a:rPr lang="en-US" sz="3200" b="1" kern="0" dirty="0" err="1">
                <a:solidFill>
                  <a:srgbClr val="FFFFFF"/>
                </a:solidFill>
                <a:latin typeface="HP001 4 hàng" panose="020B0603050302020204" pitchFamily="34" charset="0"/>
                <a:cs typeface="Arial"/>
                <a:sym typeface="Arial"/>
              </a:rPr>
              <a:t>trang</a:t>
            </a:r>
            <a:r>
              <a:rPr lang="en-US" sz="3200" b="1" kern="0" dirty="0">
                <a:solidFill>
                  <a:srgbClr val="FFFFFF"/>
                </a:solidFill>
                <a:latin typeface="HP001 4 hàng" panose="020B0603050302020204" pitchFamily="34" charset="0"/>
                <a:cs typeface="Arial"/>
                <a:sym typeface="Arial"/>
              </a:rPr>
              <a:t> </a:t>
            </a:r>
            <a:r>
              <a:rPr lang="en-US" sz="3200" b="1" kern="0" dirty="0" err="1">
                <a:solidFill>
                  <a:srgbClr val="FFFFFF"/>
                </a:solidFill>
                <a:latin typeface="HP001 4 hàng" panose="020B0603050302020204" pitchFamily="34" charset="0"/>
                <a:cs typeface="Arial"/>
                <a:sym typeface="Arial"/>
              </a:rPr>
              <a:t>trên</a:t>
            </a:r>
            <a:r>
              <a:rPr lang="en-US" sz="3200" b="1" kern="0" dirty="0">
                <a:solidFill>
                  <a:srgbClr val="FFFFFF"/>
                </a:solidFill>
                <a:latin typeface="HP001 4 hàng" panose="020B0603050302020204" pitchFamily="34" charset="0"/>
                <a:cs typeface="Arial"/>
                <a:sym typeface="Arial"/>
              </a:rPr>
              <a:t> </a:t>
            </a:r>
            <a:r>
              <a:rPr lang="en-US" sz="3200" b="1" kern="0" dirty="0" err="1">
                <a:solidFill>
                  <a:srgbClr val="FFFFFF"/>
                </a:solidFill>
                <a:latin typeface="HP001 4 hàng" panose="020B0603050302020204" pitchFamily="34" charset="0"/>
                <a:cs typeface="Arial"/>
                <a:sym typeface="Arial"/>
              </a:rPr>
              <a:t>đường</a:t>
            </a:r>
            <a:endParaRPr lang="vi-VN" sz="3200" b="1" kern="0" dirty="0">
              <a:solidFill>
                <a:srgbClr val="FFFFFF"/>
              </a:solidFill>
              <a:latin typeface="HP001 4 hàng" panose="020B0603050302020204" pitchFamily="34" charset="0"/>
              <a:cs typeface="Arial"/>
              <a:sym typeface="Arial"/>
            </a:endParaRPr>
          </a:p>
        </p:txBody>
      </p:sp>
    </p:spTree>
    <p:extLst>
      <p:ext uri="{BB962C8B-B14F-4D97-AF65-F5344CB8AC3E}">
        <p14:creationId xmlns:p14="http://schemas.microsoft.com/office/powerpoint/2010/main" val="3494832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Khám</a:t>
            </a:r>
            <a:r>
              <a:rPr kumimoji="0" lang="en-US" sz="7200" b="1" i="0" u="none" strike="noStrike" kern="0" cap="none" spc="0" normalizeH="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noProof="0" dirty="0" err="1">
                <a:ln>
                  <a:noFill/>
                </a:ln>
                <a:solidFill>
                  <a:prstClr val="white"/>
                </a:solidFill>
                <a:effectLst/>
                <a:uLnTx/>
                <a:uFillTx/>
                <a:latin typeface="Calibri" panose="020F0502020204030204" pitchFamily="34" charset="0"/>
                <a:ea typeface="+mn-ea"/>
                <a:cs typeface="+mn-cs"/>
              </a:rPr>
              <a:t>phá</a:t>
            </a:r>
            <a:endPar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TextBox 4">
            <a:extLst>
              <a:ext uri="{FF2B5EF4-FFF2-40B4-BE49-F238E27FC236}">
                <a16:creationId xmlns:a16="http://schemas.microsoft.com/office/drawing/2014/main" id="{C0B66995-BB0B-460D-83BC-27DB9D44ACDE}"/>
              </a:ext>
            </a:extLst>
          </p:cNvPr>
          <p:cNvSpPr txBox="1"/>
          <p:nvPr/>
        </p:nvSpPr>
        <p:spPr>
          <a:xfrm>
            <a:off x="1352409" y="6488668"/>
            <a:ext cx="8920480" cy="369332"/>
          </a:xfrm>
          <a:prstGeom prst="rect">
            <a:avLst/>
          </a:prstGeom>
          <a:noFill/>
        </p:spPr>
        <p:txBody>
          <a:bodyPr wrap="square">
            <a:spAutoFit/>
          </a:bodyPr>
          <a:lstStyle/>
          <a:p>
            <a:r>
              <a:rPr lang="vi-VN" dirty="0">
                <a:solidFill>
                  <a:srgbClr val="FF0000"/>
                </a:solidFill>
                <a:latin typeface="Calibri" panose="020F0502020204030204" pitchFamily="34" charset="0"/>
              </a:rPr>
              <a:t>Bản quyền thuộc về: FB Hương Thảo https://www.facebook.com/huongthaoGADT/</a:t>
            </a:r>
          </a:p>
        </p:txBody>
      </p:sp>
    </p:spTree>
    <p:extLst>
      <p:ext uri="{BB962C8B-B14F-4D97-AF65-F5344CB8AC3E}">
        <p14:creationId xmlns:p14="http://schemas.microsoft.com/office/powerpoint/2010/main" val="843533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主题">
  <a:themeElements>
    <a:clrScheme name="自定义 20">
      <a:dk1>
        <a:sysClr val="windowText" lastClr="000000"/>
      </a:dk1>
      <a:lt1>
        <a:srgbClr val="FFFFFF"/>
      </a:lt1>
      <a:dk2>
        <a:srgbClr val="411401"/>
      </a:dk2>
      <a:lt2>
        <a:srgbClr val="FFFFFF"/>
      </a:lt2>
      <a:accent1>
        <a:srgbClr val="BB3737"/>
      </a:accent1>
      <a:accent2>
        <a:srgbClr val="FCA304"/>
      </a:accent2>
      <a:accent3>
        <a:srgbClr val="4A6B45"/>
      </a:accent3>
      <a:accent4>
        <a:srgbClr val="BB3737"/>
      </a:accent4>
      <a:accent5>
        <a:srgbClr val="FCA304"/>
      </a:accent5>
      <a:accent6>
        <a:srgbClr val="4A6B45"/>
      </a:accent6>
      <a:hlink>
        <a:srgbClr val="BB3737"/>
      </a:hlink>
      <a:folHlink>
        <a:srgbClr val="FCA304"/>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_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ock.potx" id="{882FFEF1-8C63-4EB7-8554-90837DCFEF4E}" vid="{2273FF64-F892-47CB-82C5-253E36FE4F97}"/>
    </a:ext>
  </a:extLst>
</a:theme>
</file>

<file path=ppt/theme/theme6.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674</Words>
  <Application>Microsoft Office PowerPoint</Application>
  <PresentationFormat>Widescreen</PresentationFormat>
  <Paragraphs>70</Paragraphs>
  <Slides>24</Slides>
  <Notes>13</Notes>
  <HiddenSlides>0</HiddenSlides>
  <MMClips>0</MMClips>
  <ScaleCrop>false</ScaleCrop>
  <HeadingPairs>
    <vt:vector size="6" baseType="variant">
      <vt:variant>
        <vt:lpstr>Fonts Used</vt:lpstr>
      </vt:variant>
      <vt:variant>
        <vt:i4>14</vt:i4>
      </vt:variant>
      <vt:variant>
        <vt:lpstr>Theme</vt:lpstr>
      </vt:variant>
      <vt:variant>
        <vt:i4>16</vt:i4>
      </vt:variant>
      <vt:variant>
        <vt:lpstr>Slide Titles</vt:lpstr>
      </vt:variant>
      <vt:variant>
        <vt:i4>24</vt:i4>
      </vt:variant>
    </vt:vector>
  </HeadingPairs>
  <TitlesOfParts>
    <vt:vector size="54" baseType="lpstr">
      <vt:lpstr>DengXian</vt:lpstr>
      <vt:lpstr>DengXian</vt:lpstr>
      <vt:lpstr>等线 Light</vt:lpstr>
      <vt:lpstr>Arial</vt:lpstr>
      <vt:lpstr>Arial Black</vt:lpstr>
      <vt:lpstr>Baloo 2</vt:lpstr>
      <vt:lpstr>Calibri</vt:lpstr>
      <vt:lpstr>Calibri Light</vt:lpstr>
      <vt:lpstr>HP001 4 hàng</vt:lpstr>
      <vt:lpstr>Pangolin</vt:lpstr>
      <vt:lpstr>Raleway</vt:lpstr>
      <vt:lpstr>UTM Androgyne</vt:lpstr>
      <vt:lpstr>UTM Cookies</vt:lpstr>
      <vt:lpstr>方正兰亭粗黑_GBK</vt:lpstr>
      <vt:lpstr>Office 主题</vt:lpstr>
      <vt:lpstr>1_Office 主题</vt:lpstr>
      <vt:lpstr>1_Office Theme</vt:lpstr>
      <vt:lpstr>3_Office 主题​​</vt:lpstr>
      <vt:lpstr>Office Theme</vt:lpstr>
      <vt:lpstr>2_Office Theme</vt:lpstr>
      <vt:lpstr>2_Office 主题</vt:lpstr>
      <vt:lpstr>Office 主题​​</vt:lpstr>
      <vt:lpstr>1_Office 主题​​</vt:lpstr>
      <vt:lpstr>4_Office 主题​​</vt:lpstr>
      <vt:lpstr>English Vocabulary Workshop by Slidesgo</vt:lpstr>
      <vt:lpstr>1_English Vocabulary Workshop by Slidesgo</vt:lpstr>
      <vt:lpstr>2_English Vocabulary Workshop by Slidesgo</vt:lpstr>
      <vt:lpstr>3_English Vocabulary Workshop by Slidesgo</vt:lpstr>
      <vt:lpstr>4_English Vocabulary Workshop by Slidesgo</vt:lpstr>
      <vt:lpstr>5_English Vocabulary Workshop by Slidesgo</vt:lpstr>
      <vt:lpstr>Bài 17: Hành trang trên đường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Đặng Minh Phương</cp:lastModifiedBy>
  <cp:revision>10</cp:revision>
  <dcterms:created xsi:type="dcterms:W3CDTF">2021-06-19T11:55:59Z</dcterms:created>
  <dcterms:modified xsi:type="dcterms:W3CDTF">2021-12-26T14:00:10Z</dcterms:modified>
</cp:coreProperties>
</file>